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2F17_373AA143.xml" ContentType="application/vnd.ms-powerpoint.comments+xml"/>
  <Override PartName="/ppt/comments/modernComment_2F2D_A395A571.xml" ContentType="application/vnd.ms-powerpoint.comments+xml"/>
  <Override PartName="/ppt/comments/modernComment_2F05_BCE1587.xml" ContentType="application/vnd.ms-powerpoint.comments+xml"/>
  <Override PartName="/ppt/comments/modernComment_2F28_822530D7.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60" r:id="rId5"/>
    <p:sldMasterId id="2147483694" r:id="rId6"/>
  </p:sldMasterIdLst>
  <p:notesMasterIdLst>
    <p:notesMasterId r:id="rId29"/>
  </p:notesMasterIdLst>
  <p:sldIdLst>
    <p:sldId id="1702" r:id="rId7"/>
    <p:sldId id="12080" r:id="rId8"/>
    <p:sldId id="12055" r:id="rId9"/>
    <p:sldId id="12006" r:id="rId10"/>
    <p:sldId id="12081" r:id="rId11"/>
    <p:sldId id="12077" r:id="rId12"/>
    <p:sldId id="12044" r:id="rId13"/>
    <p:sldId id="12056" r:id="rId14"/>
    <p:sldId id="12030" r:id="rId15"/>
    <p:sldId id="12033" r:id="rId16"/>
    <p:sldId id="12034" r:id="rId17"/>
    <p:sldId id="12035" r:id="rId18"/>
    <p:sldId id="12057" r:id="rId19"/>
    <p:sldId id="12061" r:id="rId20"/>
    <p:sldId id="12071" r:id="rId21"/>
    <p:sldId id="12037" r:id="rId22"/>
    <p:sldId id="12072" r:id="rId23"/>
    <p:sldId id="12038" r:id="rId24"/>
    <p:sldId id="12039" r:id="rId25"/>
    <p:sldId id="12075" r:id="rId26"/>
    <p:sldId id="12076" r:id="rId27"/>
    <p:sldId id="120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45762C-007A-1879-9792-7E7E5D35B49E}" name="Kevin Randle (UK)" initials="KR(" userId="S::kevin.z.randle@uk.rsagroup.com::1e3223ae-d039-45fc-a264-751e8d61a026" providerId="AD"/>
  <p188:author id="{517FF15C-D62E-4F32-A751-D9B830C71CC0}" name="Rachel Jacklin (UK)" initials="R(" userId="S::rachel.jacklin@uk.rsagroup.com::f511086d-ac15-44a3-85ba-43b5e3e6649c" providerId="AD"/>
  <p188:author id="{C6F65590-CB56-C80D-E33C-04D55CFABD5F}" name="Cecily Yeung (UK)" initials="CY(" userId="S::cecily.yeung@uk.rsagroup.com::33f7ae59-5984-40b6-b48d-7516250885bc" providerId="AD"/>
  <p188:author id="{6D4E0CEC-5153-BBBF-325C-1272C1AA1E22}" name="Caroline Cooper (UK)" initials="C(" userId="S::caroline.cooper@uk.rsagroup.com::e0109087-1cbc-40e6-90ef-545b9f68aa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579"/>
    <a:srgbClr val="421272"/>
    <a:srgbClr val="2B13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796E62-920F-218C-3CF9-E3A6671A4601}" v="2" dt="2023-05-04T21:01:17.316"/>
    <p1510:client id="{3AE6FC40-64A1-79CE-F616-690D15388FD6}" v="590" dt="2023-05-03T08:52:34.550"/>
    <p1510:client id="{44513C4D-9C31-EF70-0318-EC5DDAD3C2C4}" v="5" dt="2023-05-04T21:16:19.657"/>
    <p1510:client id="{6962F5F1-A9FA-2F4C-814C-DEC53ECBEF66}" v="202" dt="2023-05-09T13:18:19.537"/>
    <p1510:client id="{6E1915D3-73FE-2585-D2F2-CD8F43640A9C}" v="9" dt="2023-05-10T08:53:18.479"/>
    <p1510:client id="{79E8199C-45DC-4B5F-9F4E-0DA1A8C42E8C}" vWet="2" dt="2023-05-10T08:48:33.409"/>
    <p1510:client id="{9B04D0B8-5BA9-2A26-A784-80E40CD6128D}" v="2883" dt="2023-05-02T09:52:25.937"/>
    <p1510:client id="{FDF8A1E3-7640-B575-45CC-AD737023D8A0}" v="4" dt="2023-05-10T08:49:35.1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SixSmith (UK)" userId="S::christopher.sixsmith@uk.rsagroup.com::031d3d7d-9ec3-4919-bdac-d02a3a9e4fd0" providerId="AD" clId="Web-{3AE6FC40-64A1-79CE-F616-690D15388FD6}"/>
    <pc:docChg chg="addSld delSld modSld addMainMaster">
      <pc:chgData name="Christopher SixSmith (UK)" userId="S::christopher.sixsmith@uk.rsagroup.com::031d3d7d-9ec3-4919-bdac-d02a3a9e4fd0" providerId="AD" clId="Web-{3AE6FC40-64A1-79CE-F616-690D15388FD6}" dt="2023-05-03T08:52:34.550" v="460"/>
      <pc:docMkLst>
        <pc:docMk/>
      </pc:docMkLst>
      <pc:sldChg chg="modSp">
        <pc:chgData name="Christopher SixSmith (UK)" userId="S::christopher.sixsmith@uk.rsagroup.com::031d3d7d-9ec3-4919-bdac-d02a3a9e4fd0" providerId="AD" clId="Web-{3AE6FC40-64A1-79CE-F616-690D15388FD6}" dt="2023-05-03T08:46:33.338" v="243" actId="20577"/>
        <pc:sldMkLst>
          <pc:docMk/>
          <pc:sldMk cId="3513078510" sldId="12006"/>
        </pc:sldMkLst>
        <pc:spChg chg="mod">
          <ac:chgData name="Christopher SixSmith (UK)" userId="S::christopher.sixsmith@uk.rsagroup.com::031d3d7d-9ec3-4919-bdac-d02a3a9e4fd0" providerId="AD" clId="Web-{3AE6FC40-64A1-79CE-F616-690D15388FD6}" dt="2023-05-03T08:46:33.338" v="243" actId="20577"/>
          <ac:spMkLst>
            <pc:docMk/>
            <pc:sldMk cId="3513078510" sldId="12006"/>
            <ac:spMk id="6" creationId="{22E18A3D-AC6F-4289-9851-D89BFFF300A4}"/>
          </ac:spMkLst>
        </pc:spChg>
      </pc:sldChg>
      <pc:sldChg chg="modSp">
        <pc:chgData name="Christopher SixSmith (UK)" userId="S::christopher.sixsmith@uk.rsagroup.com::031d3d7d-9ec3-4919-bdac-d02a3a9e4fd0" providerId="AD" clId="Web-{3AE6FC40-64A1-79CE-F616-690D15388FD6}" dt="2023-05-03T08:48:48.154" v="343"/>
        <pc:sldMkLst>
          <pc:docMk/>
          <pc:sldMk cId="1962570388" sldId="12030"/>
        </pc:sldMkLst>
        <pc:spChg chg="mod">
          <ac:chgData name="Christopher SixSmith (UK)" userId="S::christopher.sixsmith@uk.rsagroup.com::031d3d7d-9ec3-4919-bdac-d02a3a9e4fd0" providerId="AD" clId="Web-{3AE6FC40-64A1-79CE-F616-690D15388FD6}" dt="2023-05-03T08:48:48.154" v="343"/>
          <ac:spMkLst>
            <pc:docMk/>
            <pc:sldMk cId="1962570388" sldId="12030"/>
            <ac:spMk id="5" creationId="{476466C2-322A-4518-B22B-B2C538FFE3A4}"/>
          </ac:spMkLst>
        </pc:spChg>
      </pc:sldChg>
      <pc:sldChg chg="modSp">
        <pc:chgData name="Christopher SixSmith (UK)" userId="S::christopher.sixsmith@uk.rsagroup.com::031d3d7d-9ec3-4919-bdac-d02a3a9e4fd0" providerId="AD" clId="Web-{3AE6FC40-64A1-79CE-F616-690D15388FD6}" dt="2023-05-03T08:49:01.139" v="350" actId="20577"/>
        <pc:sldMkLst>
          <pc:docMk/>
          <pc:sldMk cId="2390623051" sldId="12033"/>
        </pc:sldMkLst>
        <pc:spChg chg="mod">
          <ac:chgData name="Christopher SixSmith (UK)" userId="S::christopher.sixsmith@uk.rsagroup.com::031d3d7d-9ec3-4919-bdac-d02a3a9e4fd0" providerId="AD" clId="Web-{3AE6FC40-64A1-79CE-F616-690D15388FD6}" dt="2023-05-03T08:49:01.139" v="350" actId="20577"/>
          <ac:spMkLst>
            <pc:docMk/>
            <pc:sldMk cId="2390623051" sldId="12033"/>
            <ac:spMk id="5" creationId="{476466C2-322A-4518-B22B-B2C538FFE3A4}"/>
          </ac:spMkLst>
        </pc:spChg>
      </pc:sldChg>
      <pc:sldChg chg="modSp">
        <pc:chgData name="Christopher SixSmith (UK)" userId="S::christopher.sixsmith@uk.rsagroup.com::031d3d7d-9ec3-4919-bdac-d02a3a9e4fd0" providerId="AD" clId="Web-{3AE6FC40-64A1-79CE-F616-690D15388FD6}" dt="2023-05-03T08:49:10.998" v="357" actId="20577"/>
        <pc:sldMkLst>
          <pc:docMk/>
          <pc:sldMk cId="634870004" sldId="12034"/>
        </pc:sldMkLst>
        <pc:spChg chg="mod">
          <ac:chgData name="Christopher SixSmith (UK)" userId="S::christopher.sixsmith@uk.rsagroup.com::031d3d7d-9ec3-4919-bdac-d02a3a9e4fd0" providerId="AD" clId="Web-{3AE6FC40-64A1-79CE-F616-690D15388FD6}" dt="2023-05-03T08:49:10.998" v="357" actId="20577"/>
          <ac:spMkLst>
            <pc:docMk/>
            <pc:sldMk cId="634870004" sldId="12034"/>
            <ac:spMk id="5" creationId="{476466C2-322A-4518-B22B-B2C538FFE3A4}"/>
          </ac:spMkLst>
        </pc:spChg>
      </pc:sldChg>
      <pc:sldChg chg="modSp">
        <pc:chgData name="Christopher SixSmith (UK)" userId="S::christopher.sixsmith@uk.rsagroup.com::031d3d7d-9ec3-4919-bdac-d02a3a9e4fd0" providerId="AD" clId="Web-{3AE6FC40-64A1-79CE-F616-690D15388FD6}" dt="2023-05-03T08:49:22.467" v="362" actId="20577"/>
        <pc:sldMkLst>
          <pc:docMk/>
          <pc:sldMk cId="3176636128" sldId="12035"/>
        </pc:sldMkLst>
        <pc:spChg chg="mod">
          <ac:chgData name="Christopher SixSmith (UK)" userId="S::christopher.sixsmith@uk.rsagroup.com::031d3d7d-9ec3-4919-bdac-d02a3a9e4fd0" providerId="AD" clId="Web-{3AE6FC40-64A1-79CE-F616-690D15388FD6}" dt="2023-05-03T08:49:22.467" v="362" actId="20577"/>
          <ac:spMkLst>
            <pc:docMk/>
            <pc:sldMk cId="3176636128" sldId="12035"/>
            <ac:spMk id="5" creationId="{476466C2-322A-4518-B22B-B2C538FFE3A4}"/>
          </ac:spMkLst>
        </pc:spChg>
      </pc:sldChg>
      <pc:sldChg chg="modSp">
        <pc:chgData name="Christopher SixSmith (UK)" userId="S::christopher.sixsmith@uk.rsagroup.com::031d3d7d-9ec3-4919-bdac-d02a3a9e4fd0" providerId="AD" clId="Web-{3AE6FC40-64A1-79CE-F616-690D15388FD6}" dt="2023-05-03T08:50:05.156" v="386"/>
        <pc:sldMkLst>
          <pc:docMk/>
          <pc:sldMk cId="198055303" sldId="12037"/>
        </pc:sldMkLst>
        <pc:spChg chg="mod">
          <ac:chgData name="Christopher SixSmith (UK)" userId="S::christopher.sixsmith@uk.rsagroup.com::031d3d7d-9ec3-4919-bdac-d02a3a9e4fd0" providerId="AD" clId="Web-{3AE6FC40-64A1-79CE-F616-690D15388FD6}" dt="2023-05-03T08:50:05.156" v="386"/>
          <ac:spMkLst>
            <pc:docMk/>
            <pc:sldMk cId="198055303" sldId="12037"/>
            <ac:spMk id="7" creationId="{7BBB91C7-3371-4530-A90E-65780C67D037}"/>
          </ac:spMkLst>
        </pc:spChg>
      </pc:sldChg>
      <pc:sldChg chg="modSp">
        <pc:chgData name="Christopher SixSmith (UK)" userId="S::christopher.sixsmith@uk.rsagroup.com::031d3d7d-9ec3-4919-bdac-d02a3a9e4fd0" providerId="AD" clId="Web-{3AE6FC40-64A1-79CE-F616-690D15388FD6}" dt="2023-05-03T08:50:39.672" v="397" actId="1076"/>
        <pc:sldMkLst>
          <pc:docMk/>
          <pc:sldMk cId="903715840" sldId="12038"/>
        </pc:sldMkLst>
        <pc:spChg chg="mod">
          <ac:chgData name="Christopher SixSmith (UK)" userId="S::christopher.sixsmith@uk.rsagroup.com::031d3d7d-9ec3-4919-bdac-d02a3a9e4fd0" providerId="AD" clId="Web-{3AE6FC40-64A1-79CE-F616-690D15388FD6}" dt="2023-05-03T08:50:39.672" v="397" actId="1076"/>
          <ac:spMkLst>
            <pc:docMk/>
            <pc:sldMk cId="903715840" sldId="12038"/>
            <ac:spMk id="9" creationId="{333CA9F1-76DC-459B-8E16-58BE926BBD36}"/>
          </ac:spMkLst>
        </pc:spChg>
      </pc:sldChg>
      <pc:sldChg chg="modSp">
        <pc:chgData name="Christopher SixSmith (UK)" userId="S::christopher.sixsmith@uk.rsagroup.com::031d3d7d-9ec3-4919-bdac-d02a3a9e4fd0" providerId="AD" clId="Web-{3AE6FC40-64A1-79CE-F616-690D15388FD6}" dt="2023-05-03T08:50:49.438" v="404"/>
        <pc:sldMkLst>
          <pc:docMk/>
          <pc:sldMk cId="2623331177" sldId="12039"/>
        </pc:sldMkLst>
        <pc:spChg chg="mod">
          <ac:chgData name="Christopher SixSmith (UK)" userId="S::christopher.sixsmith@uk.rsagroup.com::031d3d7d-9ec3-4919-bdac-d02a3a9e4fd0" providerId="AD" clId="Web-{3AE6FC40-64A1-79CE-F616-690D15388FD6}" dt="2023-05-03T08:50:49.438" v="404"/>
          <ac:spMkLst>
            <pc:docMk/>
            <pc:sldMk cId="2623331177" sldId="12039"/>
            <ac:spMk id="9" creationId="{9813C615-C30C-4004-BB70-E7E70DFB2FE2}"/>
          </ac:spMkLst>
        </pc:spChg>
      </pc:sldChg>
      <pc:sldChg chg="modSp">
        <pc:chgData name="Christopher SixSmith (UK)" userId="S::christopher.sixsmith@uk.rsagroup.com::031d3d7d-9ec3-4919-bdac-d02a3a9e4fd0" providerId="AD" clId="Web-{3AE6FC40-64A1-79CE-F616-690D15388FD6}" dt="2023-05-03T08:47:59.965" v="328" actId="1076"/>
        <pc:sldMkLst>
          <pc:docMk/>
          <pc:sldMk cId="29809217" sldId="12044"/>
        </pc:sldMkLst>
        <pc:spChg chg="mod">
          <ac:chgData name="Christopher SixSmith (UK)" userId="S::christopher.sixsmith@uk.rsagroup.com::031d3d7d-9ec3-4919-bdac-d02a3a9e4fd0" providerId="AD" clId="Web-{3AE6FC40-64A1-79CE-F616-690D15388FD6}" dt="2023-05-03T08:47:59.965" v="328" actId="1076"/>
          <ac:spMkLst>
            <pc:docMk/>
            <pc:sldMk cId="29809217" sldId="12044"/>
            <ac:spMk id="5" creationId="{476466C2-322A-4518-B22B-B2C538FFE3A4}"/>
          </ac:spMkLst>
        </pc:spChg>
      </pc:sldChg>
      <pc:sldChg chg="modSp">
        <pc:chgData name="Christopher SixSmith (UK)" userId="S::christopher.sixsmith@uk.rsagroup.com::031d3d7d-9ec3-4919-bdac-d02a3a9e4fd0" providerId="AD" clId="Web-{3AE6FC40-64A1-79CE-F616-690D15388FD6}" dt="2023-05-03T08:47:48.215" v="325"/>
        <pc:sldMkLst>
          <pc:docMk/>
          <pc:sldMk cId="926589251" sldId="12055"/>
        </pc:sldMkLst>
        <pc:spChg chg="mod">
          <ac:chgData name="Christopher SixSmith (UK)" userId="S::christopher.sixsmith@uk.rsagroup.com::031d3d7d-9ec3-4919-bdac-d02a3a9e4fd0" providerId="AD" clId="Web-{3AE6FC40-64A1-79CE-F616-690D15388FD6}" dt="2023-05-03T08:47:48.215" v="325"/>
          <ac:spMkLst>
            <pc:docMk/>
            <pc:sldMk cId="926589251" sldId="12055"/>
            <ac:spMk id="5" creationId="{476466C2-322A-4518-B22B-B2C538FFE3A4}"/>
          </ac:spMkLst>
        </pc:spChg>
      </pc:sldChg>
      <pc:sldChg chg="modSp">
        <pc:chgData name="Christopher SixSmith (UK)" userId="S::christopher.sixsmith@uk.rsagroup.com::031d3d7d-9ec3-4919-bdac-d02a3a9e4fd0" providerId="AD" clId="Web-{3AE6FC40-64A1-79CE-F616-690D15388FD6}" dt="2023-05-03T08:48:34.216" v="337" actId="20577"/>
        <pc:sldMkLst>
          <pc:docMk/>
          <pc:sldMk cId="150160653" sldId="12056"/>
        </pc:sldMkLst>
        <pc:spChg chg="mod">
          <ac:chgData name="Christopher SixSmith (UK)" userId="S::christopher.sixsmith@uk.rsagroup.com::031d3d7d-9ec3-4919-bdac-d02a3a9e4fd0" providerId="AD" clId="Web-{3AE6FC40-64A1-79CE-F616-690D15388FD6}" dt="2023-05-03T08:48:34.216" v="337" actId="20577"/>
          <ac:spMkLst>
            <pc:docMk/>
            <pc:sldMk cId="150160653" sldId="12056"/>
            <ac:spMk id="5" creationId="{476466C2-322A-4518-B22B-B2C538FFE3A4}"/>
          </ac:spMkLst>
        </pc:spChg>
      </pc:sldChg>
      <pc:sldChg chg="modSp">
        <pc:chgData name="Christopher SixSmith (UK)" userId="S::christopher.sixsmith@uk.rsagroup.com::031d3d7d-9ec3-4919-bdac-d02a3a9e4fd0" providerId="AD" clId="Web-{3AE6FC40-64A1-79CE-F616-690D15388FD6}" dt="2023-05-03T08:49:34.046" v="369" actId="20577"/>
        <pc:sldMkLst>
          <pc:docMk/>
          <pc:sldMk cId="2935497122" sldId="12057"/>
        </pc:sldMkLst>
        <pc:spChg chg="mod">
          <ac:chgData name="Christopher SixSmith (UK)" userId="S::christopher.sixsmith@uk.rsagroup.com::031d3d7d-9ec3-4919-bdac-d02a3a9e4fd0" providerId="AD" clId="Web-{3AE6FC40-64A1-79CE-F616-690D15388FD6}" dt="2023-05-03T08:49:34.046" v="369" actId="20577"/>
          <ac:spMkLst>
            <pc:docMk/>
            <pc:sldMk cId="2935497122" sldId="12057"/>
            <ac:spMk id="5" creationId="{476466C2-322A-4518-B22B-B2C538FFE3A4}"/>
          </ac:spMkLst>
        </pc:spChg>
      </pc:sldChg>
      <pc:sldChg chg="modSp">
        <pc:chgData name="Christopher SixSmith (UK)" userId="S::christopher.sixsmith@uk.rsagroup.com::031d3d7d-9ec3-4919-bdac-d02a3a9e4fd0" providerId="AD" clId="Web-{3AE6FC40-64A1-79CE-F616-690D15388FD6}" dt="2023-05-03T08:49:42.936" v="374"/>
        <pc:sldMkLst>
          <pc:docMk/>
          <pc:sldMk cId="147909715" sldId="12061"/>
        </pc:sldMkLst>
        <pc:spChg chg="mod">
          <ac:chgData name="Christopher SixSmith (UK)" userId="S::christopher.sixsmith@uk.rsagroup.com::031d3d7d-9ec3-4919-bdac-d02a3a9e4fd0" providerId="AD" clId="Web-{3AE6FC40-64A1-79CE-F616-690D15388FD6}" dt="2023-05-03T08:49:42.936" v="374"/>
          <ac:spMkLst>
            <pc:docMk/>
            <pc:sldMk cId="147909715" sldId="12061"/>
            <ac:spMk id="5" creationId="{476466C2-322A-4518-B22B-B2C538FFE3A4}"/>
          </ac:spMkLst>
        </pc:spChg>
      </pc:sldChg>
      <pc:sldChg chg="modSp">
        <pc:chgData name="Christopher SixSmith (UK)" userId="S::christopher.sixsmith@uk.rsagroup.com::031d3d7d-9ec3-4919-bdac-d02a3a9e4fd0" providerId="AD" clId="Web-{3AE6FC40-64A1-79CE-F616-690D15388FD6}" dt="2023-05-03T08:49:53.562" v="380"/>
        <pc:sldMkLst>
          <pc:docMk/>
          <pc:sldMk cId="2751959466" sldId="12071"/>
        </pc:sldMkLst>
        <pc:spChg chg="mod">
          <ac:chgData name="Christopher SixSmith (UK)" userId="S::christopher.sixsmith@uk.rsagroup.com::031d3d7d-9ec3-4919-bdac-d02a3a9e4fd0" providerId="AD" clId="Web-{3AE6FC40-64A1-79CE-F616-690D15388FD6}" dt="2023-05-03T08:49:53.562" v="380"/>
          <ac:spMkLst>
            <pc:docMk/>
            <pc:sldMk cId="2751959466" sldId="12071"/>
            <ac:spMk id="5" creationId="{476466C2-322A-4518-B22B-B2C538FFE3A4}"/>
          </ac:spMkLst>
        </pc:spChg>
      </pc:sldChg>
      <pc:sldChg chg="modSp">
        <pc:chgData name="Christopher SixSmith (UK)" userId="S::christopher.sixsmith@uk.rsagroup.com::031d3d7d-9ec3-4919-bdac-d02a3a9e4fd0" providerId="AD" clId="Web-{3AE6FC40-64A1-79CE-F616-690D15388FD6}" dt="2023-05-03T08:50:29.141" v="391" actId="1076"/>
        <pc:sldMkLst>
          <pc:docMk/>
          <pc:sldMk cId="2183475415" sldId="12072"/>
        </pc:sldMkLst>
        <pc:spChg chg="mod">
          <ac:chgData name="Christopher SixSmith (UK)" userId="S::christopher.sixsmith@uk.rsagroup.com::031d3d7d-9ec3-4919-bdac-d02a3a9e4fd0" providerId="AD" clId="Web-{3AE6FC40-64A1-79CE-F616-690D15388FD6}" dt="2023-05-03T08:50:29.141" v="391" actId="1076"/>
          <ac:spMkLst>
            <pc:docMk/>
            <pc:sldMk cId="2183475415" sldId="12072"/>
            <ac:spMk id="7" creationId="{7BBB91C7-3371-4530-A90E-65780C67D037}"/>
          </ac:spMkLst>
        </pc:spChg>
      </pc:sldChg>
      <pc:sldChg chg="modSp del delCm">
        <pc:chgData name="Christopher SixSmith (UK)" userId="S::christopher.sixsmith@uk.rsagroup.com::031d3d7d-9ec3-4919-bdac-d02a3a9e4fd0" providerId="AD" clId="Web-{3AE6FC40-64A1-79CE-F616-690D15388FD6}" dt="2023-05-03T08:40:36.361" v="6"/>
        <pc:sldMkLst>
          <pc:docMk/>
          <pc:sldMk cId="3409266995" sldId="12073"/>
        </pc:sldMkLst>
        <pc:graphicFrameChg chg="mod modGraphic">
          <ac:chgData name="Christopher SixSmith (UK)" userId="S::christopher.sixsmith@uk.rsagroup.com::031d3d7d-9ec3-4919-bdac-d02a3a9e4fd0" providerId="AD" clId="Web-{3AE6FC40-64A1-79CE-F616-690D15388FD6}" dt="2023-05-03T08:40:02.344" v="4"/>
          <ac:graphicFrameMkLst>
            <pc:docMk/>
            <pc:sldMk cId="3409266995" sldId="12073"/>
            <ac:graphicFrameMk id="6" creationId="{F9C8286B-8DA9-4672-9151-6A83B1FCC36A}"/>
          </ac:graphicFrameMkLst>
        </pc:graphicFrameChg>
        <pc:extLst>
          <p:ext xmlns:p="http://schemas.openxmlformats.org/presentationml/2006/main" uri="{D6D511B9-2390-475A-947B-AFAB55BFBCF1}">
            <pc226:cmChg xmlns:pc226="http://schemas.microsoft.com/office/powerpoint/2022/06/main/command" xmlns="" chg="del">
              <pc226:chgData name="Christopher SixSmith (UK)" userId="S::christopher.sixsmith@uk.rsagroup.com::031d3d7d-9ec3-4919-bdac-d02a3a9e4fd0" providerId="AD" clId="Web-{3AE6FC40-64A1-79CE-F616-690D15388FD6}" dt="2023-05-03T08:39:18.968" v="0"/>
              <pc2:cmMkLst xmlns:pc2="http://schemas.microsoft.com/office/powerpoint/2019/9/main/command">
                <pc:docMk/>
                <pc:sldMk cId="3409266995" sldId="12073"/>
                <pc2:cmMk id="{EB1BC724-E047-4041-86B3-68CC34F2E84D}"/>
              </pc2:cmMkLst>
            </pc226:cmChg>
          </p:ext>
        </pc:extLst>
      </pc:sldChg>
      <pc:sldChg chg="addSp delSp modSp">
        <pc:chgData name="Christopher SixSmith (UK)" userId="S::christopher.sixsmith@uk.rsagroup.com::031d3d7d-9ec3-4919-bdac-d02a3a9e4fd0" providerId="AD" clId="Web-{3AE6FC40-64A1-79CE-F616-690D15388FD6}" dt="2023-05-03T08:51:28.314" v="416" actId="20577"/>
        <pc:sldMkLst>
          <pc:docMk/>
          <pc:sldMk cId="1471652304" sldId="12075"/>
        </pc:sldMkLst>
        <pc:spChg chg="add del mod">
          <ac:chgData name="Christopher SixSmith (UK)" userId="S::christopher.sixsmith@uk.rsagroup.com::031d3d7d-9ec3-4919-bdac-d02a3a9e4fd0" providerId="AD" clId="Web-{3AE6FC40-64A1-79CE-F616-690D15388FD6}" dt="2023-05-03T08:50:54.391" v="406"/>
          <ac:spMkLst>
            <pc:docMk/>
            <pc:sldMk cId="1471652304" sldId="12075"/>
            <ac:spMk id="3" creationId="{E97F57B1-396B-5B48-7820-67ED7860C3EC}"/>
          </ac:spMkLst>
        </pc:spChg>
        <pc:spChg chg="add del mod">
          <ac:chgData name="Christopher SixSmith (UK)" userId="S::christopher.sixsmith@uk.rsagroup.com::031d3d7d-9ec3-4919-bdac-d02a3a9e4fd0" providerId="AD" clId="Web-{3AE6FC40-64A1-79CE-F616-690D15388FD6}" dt="2023-05-03T08:51:10.001" v="412"/>
          <ac:spMkLst>
            <pc:docMk/>
            <pc:sldMk cId="1471652304" sldId="12075"/>
            <ac:spMk id="6" creationId="{BC8CEBBC-6512-7C1E-2EBF-31C6CA3CDF67}"/>
          </ac:spMkLst>
        </pc:spChg>
        <pc:spChg chg="add del mod">
          <ac:chgData name="Christopher SixSmith (UK)" userId="S::christopher.sixsmith@uk.rsagroup.com::031d3d7d-9ec3-4919-bdac-d02a3a9e4fd0" providerId="AD" clId="Web-{3AE6FC40-64A1-79CE-F616-690D15388FD6}" dt="2023-05-03T08:51:28.314" v="416" actId="20577"/>
          <ac:spMkLst>
            <pc:docMk/>
            <pc:sldMk cId="1471652304" sldId="12075"/>
            <ac:spMk id="9" creationId="{5E1DB3C7-D47B-4FE7-AC58-212845A2752E}"/>
          </ac:spMkLst>
        </pc:spChg>
      </pc:sldChg>
      <pc:sldChg chg="modSp">
        <pc:chgData name="Christopher SixSmith (UK)" userId="S::christopher.sixsmith@uk.rsagroup.com::031d3d7d-9ec3-4919-bdac-d02a3a9e4fd0" providerId="AD" clId="Web-{3AE6FC40-64A1-79CE-F616-690D15388FD6}" dt="2023-05-03T08:51:39.017" v="418" actId="1076"/>
        <pc:sldMkLst>
          <pc:docMk/>
          <pc:sldMk cId="2752783935" sldId="12076"/>
        </pc:sldMkLst>
        <pc:spChg chg="mod">
          <ac:chgData name="Christopher SixSmith (UK)" userId="S::christopher.sixsmith@uk.rsagroup.com::031d3d7d-9ec3-4919-bdac-d02a3a9e4fd0" providerId="AD" clId="Web-{3AE6FC40-64A1-79CE-F616-690D15388FD6}" dt="2023-05-03T08:51:39.017" v="418" actId="1076"/>
          <ac:spMkLst>
            <pc:docMk/>
            <pc:sldMk cId="2752783935" sldId="12076"/>
            <ac:spMk id="9" creationId="{5E1DB3C7-D47B-4FE7-AC58-212845A2752E}"/>
          </ac:spMkLst>
        </pc:spChg>
      </pc:sldChg>
      <pc:sldChg chg="modSp">
        <pc:chgData name="Christopher SixSmith (UK)" userId="S::christopher.sixsmith@uk.rsagroup.com::031d3d7d-9ec3-4919-bdac-d02a3a9e4fd0" providerId="AD" clId="Web-{3AE6FC40-64A1-79CE-F616-690D15388FD6}" dt="2023-05-03T08:47:56.559" v="327" actId="1076"/>
        <pc:sldMkLst>
          <pc:docMk/>
          <pc:sldMk cId="2744493425" sldId="12077"/>
        </pc:sldMkLst>
        <pc:spChg chg="mod">
          <ac:chgData name="Christopher SixSmith (UK)" userId="S::christopher.sixsmith@uk.rsagroup.com::031d3d7d-9ec3-4919-bdac-d02a3a9e4fd0" providerId="AD" clId="Web-{3AE6FC40-64A1-79CE-F616-690D15388FD6}" dt="2023-05-03T08:47:56.559" v="327" actId="1076"/>
          <ac:spMkLst>
            <pc:docMk/>
            <pc:sldMk cId="2744493425" sldId="12077"/>
            <ac:spMk id="5" creationId="{476466C2-322A-4518-B22B-B2C538FFE3A4}"/>
          </ac:spMkLst>
        </pc:spChg>
      </pc:sldChg>
      <pc:sldChg chg="addSp delSp modSp del">
        <pc:chgData name="Christopher SixSmith (UK)" userId="S::christopher.sixsmith@uk.rsagroup.com::031d3d7d-9ec3-4919-bdac-d02a3a9e4fd0" providerId="AD" clId="Web-{3AE6FC40-64A1-79CE-F616-690D15388FD6}" dt="2023-05-03T08:52:34.550" v="460"/>
        <pc:sldMkLst>
          <pc:docMk/>
          <pc:sldMk cId="3348007163" sldId="12079"/>
        </pc:sldMkLst>
        <pc:spChg chg="add del">
          <ac:chgData name="Christopher SixSmith (UK)" userId="S::christopher.sixsmith@uk.rsagroup.com::031d3d7d-9ec3-4919-bdac-d02a3a9e4fd0" providerId="AD" clId="Web-{3AE6FC40-64A1-79CE-F616-690D15388FD6}" dt="2023-05-03T08:52:15.362" v="429"/>
          <ac:spMkLst>
            <pc:docMk/>
            <pc:sldMk cId="3348007163" sldId="12079"/>
            <ac:spMk id="3" creationId="{93BFE6D5-E3F9-F523-2614-D05A0C0D73BF}"/>
          </ac:spMkLst>
        </pc:spChg>
        <pc:spChg chg="add del">
          <ac:chgData name="Christopher SixSmith (UK)" userId="S::christopher.sixsmith@uk.rsagroup.com::031d3d7d-9ec3-4919-bdac-d02a3a9e4fd0" providerId="AD" clId="Web-{3AE6FC40-64A1-79CE-F616-690D15388FD6}" dt="2023-05-03T08:52:09.378" v="424"/>
          <ac:spMkLst>
            <pc:docMk/>
            <pc:sldMk cId="3348007163" sldId="12079"/>
            <ac:spMk id="4" creationId="{CAD6DF0A-4ABF-408B-B1D5-5B0DD9A76D9D}"/>
          </ac:spMkLst>
        </pc:spChg>
        <pc:spChg chg="add del mod">
          <ac:chgData name="Christopher SixSmith (UK)" userId="S::christopher.sixsmith@uk.rsagroup.com::031d3d7d-9ec3-4919-bdac-d02a3a9e4fd0" providerId="AD" clId="Web-{3AE6FC40-64A1-79CE-F616-690D15388FD6}" dt="2023-05-03T08:52:17.315" v="431"/>
          <ac:spMkLst>
            <pc:docMk/>
            <pc:sldMk cId="3348007163" sldId="12079"/>
            <ac:spMk id="5" creationId="{476466C2-322A-4518-B22B-B2C538FFE3A4}"/>
          </ac:spMkLst>
        </pc:spChg>
        <pc:spChg chg="add del mod">
          <ac:chgData name="Christopher SixSmith (UK)" userId="S::christopher.sixsmith@uk.rsagroup.com::031d3d7d-9ec3-4919-bdac-d02a3a9e4fd0" providerId="AD" clId="Web-{3AE6FC40-64A1-79CE-F616-690D15388FD6}" dt="2023-05-03T08:52:09.378" v="425"/>
          <ac:spMkLst>
            <pc:docMk/>
            <pc:sldMk cId="3348007163" sldId="12079"/>
            <ac:spMk id="6" creationId="{94F71AAB-D4A2-ABCA-B67A-65ACAECE35C5}"/>
          </ac:spMkLst>
        </pc:spChg>
        <pc:spChg chg="add mod">
          <ac:chgData name="Christopher SixSmith (UK)" userId="S::christopher.sixsmith@uk.rsagroup.com::031d3d7d-9ec3-4919-bdac-d02a3a9e4fd0" providerId="AD" clId="Web-{3AE6FC40-64A1-79CE-F616-690D15388FD6}" dt="2023-05-03T08:52:17.315" v="431"/>
          <ac:spMkLst>
            <pc:docMk/>
            <pc:sldMk cId="3348007163" sldId="12079"/>
            <ac:spMk id="9" creationId="{9A39A115-29F4-F2D2-CE77-D9221A1BB9FF}"/>
          </ac:spMkLst>
        </pc:spChg>
        <pc:spChg chg="add del">
          <ac:chgData name="Christopher SixSmith (UK)" userId="S::christopher.sixsmith@uk.rsagroup.com::031d3d7d-9ec3-4919-bdac-d02a3a9e4fd0" providerId="AD" clId="Web-{3AE6FC40-64A1-79CE-F616-690D15388FD6}" dt="2023-05-03T08:52:32.003" v="459"/>
          <ac:spMkLst>
            <pc:docMk/>
            <pc:sldMk cId="3348007163" sldId="12079"/>
            <ac:spMk id="11" creationId="{7BCA3E76-5424-6469-5033-E0312ABBF934}"/>
          </ac:spMkLst>
        </pc:spChg>
        <pc:spChg chg="add del">
          <ac:chgData name="Christopher SixSmith (UK)" userId="S::christopher.sixsmith@uk.rsagroup.com::031d3d7d-9ec3-4919-bdac-d02a3a9e4fd0" providerId="AD" clId="Web-{3AE6FC40-64A1-79CE-F616-690D15388FD6}" dt="2023-05-03T08:52:32.003" v="458"/>
          <ac:spMkLst>
            <pc:docMk/>
            <pc:sldMk cId="3348007163" sldId="12079"/>
            <ac:spMk id="13" creationId="{ADA1C682-029F-F810-F7F9-A9CE9974980F}"/>
          </ac:spMkLst>
        </pc:spChg>
        <pc:spChg chg="add del">
          <ac:chgData name="Christopher SixSmith (UK)" userId="S::christopher.sixsmith@uk.rsagroup.com::031d3d7d-9ec3-4919-bdac-d02a3a9e4fd0" providerId="AD" clId="Web-{3AE6FC40-64A1-79CE-F616-690D15388FD6}" dt="2023-05-03T08:52:32.003" v="457"/>
          <ac:spMkLst>
            <pc:docMk/>
            <pc:sldMk cId="3348007163" sldId="12079"/>
            <ac:spMk id="15" creationId="{4BF1D39A-0A5E-23B4-8CE7-2E72FB81B4A4}"/>
          </ac:spMkLst>
        </pc:spChg>
        <pc:spChg chg="add del">
          <ac:chgData name="Christopher SixSmith (UK)" userId="S::christopher.sixsmith@uk.rsagroup.com::031d3d7d-9ec3-4919-bdac-d02a3a9e4fd0" providerId="AD" clId="Web-{3AE6FC40-64A1-79CE-F616-690D15388FD6}" dt="2023-05-03T08:52:32.003" v="456"/>
          <ac:spMkLst>
            <pc:docMk/>
            <pc:sldMk cId="3348007163" sldId="12079"/>
            <ac:spMk id="17" creationId="{C60EA516-1A0E-A047-960C-7E068D4F5614}"/>
          </ac:spMkLst>
        </pc:spChg>
        <pc:spChg chg="add del">
          <ac:chgData name="Christopher SixSmith (UK)" userId="S::christopher.sixsmith@uk.rsagroup.com::031d3d7d-9ec3-4919-bdac-d02a3a9e4fd0" providerId="AD" clId="Web-{3AE6FC40-64A1-79CE-F616-690D15388FD6}" dt="2023-05-03T08:52:32.003" v="455"/>
          <ac:spMkLst>
            <pc:docMk/>
            <pc:sldMk cId="3348007163" sldId="12079"/>
            <ac:spMk id="19" creationId="{8AF1DB7D-1A79-0A0F-ADD1-F4AD0A11046E}"/>
          </ac:spMkLst>
        </pc:spChg>
        <pc:spChg chg="add del">
          <ac:chgData name="Christopher SixSmith (UK)" userId="S::christopher.sixsmith@uk.rsagroup.com::031d3d7d-9ec3-4919-bdac-d02a3a9e4fd0" providerId="AD" clId="Web-{3AE6FC40-64A1-79CE-F616-690D15388FD6}" dt="2023-05-03T08:52:32.003" v="454"/>
          <ac:spMkLst>
            <pc:docMk/>
            <pc:sldMk cId="3348007163" sldId="12079"/>
            <ac:spMk id="21" creationId="{B52BB6F5-4F5A-4C02-EBE9-C2DA44F262D7}"/>
          </ac:spMkLst>
        </pc:spChg>
        <pc:spChg chg="add del">
          <ac:chgData name="Christopher SixSmith (UK)" userId="S::christopher.sixsmith@uk.rsagroup.com::031d3d7d-9ec3-4919-bdac-d02a3a9e4fd0" providerId="AD" clId="Web-{3AE6FC40-64A1-79CE-F616-690D15388FD6}" dt="2023-05-03T08:52:32.003" v="453"/>
          <ac:spMkLst>
            <pc:docMk/>
            <pc:sldMk cId="3348007163" sldId="12079"/>
            <ac:spMk id="23" creationId="{4D7CBBF7-CB66-6DC9-DFA4-5BEB9EDBE00F}"/>
          </ac:spMkLst>
        </pc:spChg>
        <pc:spChg chg="add del">
          <ac:chgData name="Christopher SixSmith (UK)" userId="S::christopher.sixsmith@uk.rsagroup.com::031d3d7d-9ec3-4919-bdac-d02a3a9e4fd0" providerId="AD" clId="Web-{3AE6FC40-64A1-79CE-F616-690D15388FD6}" dt="2023-05-03T08:52:32.003" v="452"/>
          <ac:spMkLst>
            <pc:docMk/>
            <pc:sldMk cId="3348007163" sldId="12079"/>
            <ac:spMk id="25" creationId="{E314AA86-BC61-5551-224C-EC5F4E7461DA}"/>
          </ac:spMkLst>
        </pc:spChg>
        <pc:spChg chg="add del">
          <ac:chgData name="Christopher SixSmith (UK)" userId="S::christopher.sixsmith@uk.rsagroup.com::031d3d7d-9ec3-4919-bdac-d02a3a9e4fd0" providerId="AD" clId="Web-{3AE6FC40-64A1-79CE-F616-690D15388FD6}" dt="2023-05-03T08:52:32.003" v="451"/>
          <ac:spMkLst>
            <pc:docMk/>
            <pc:sldMk cId="3348007163" sldId="12079"/>
            <ac:spMk id="27" creationId="{C1187011-5CB3-DDAF-3F2C-262D9A88536D}"/>
          </ac:spMkLst>
        </pc:spChg>
        <pc:spChg chg="add del">
          <ac:chgData name="Christopher SixSmith (UK)" userId="S::christopher.sixsmith@uk.rsagroup.com::031d3d7d-9ec3-4919-bdac-d02a3a9e4fd0" providerId="AD" clId="Web-{3AE6FC40-64A1-79CE-F616-690D15388FD6}" dt="2023-05-03T08:52:32.003" v="450"/>
          <ac:spMkLst>
            <pc:docMk/>
            <pc:sldMk cId="3348007163" sldId="12079"/>
            <ac:spMk id="29" creationId="{57FCC65E-F5D7-7230-FE82-91B445F16590}"/>
          </ac:spMkLst>
        </pc:spChg>
        <pc:spChg chg="add del">
          <ac:chgData name="Christopher SixSmith (UK)" userId="S::christopher.sixsmith@uk.rsagroup.com::031d3d7d-9ec3-4919-bdac-d02a3a9e4fd0" providerId="AD" clId="Web-{3AE6FC40-64A1-79CE-F616-690D15388FD6}" dt="2023-05-03T08:52:32.003" v="449"/>
          <ac:spMkLst>
            <pc:docMk/>
            <pc:sldMk cId="3348007163" sldId="12079"/>
            <ac:spMk id="31" creationId="{4D200D21-ECF0-6577-CA32-A88861D5BE61}"/>
          </ac:spMkLst>
        </pc:spChg>
        <pc:spChg chg="add del">
          <ac:chgData name="Christopher SixSmith (UK)" userId="S::christopher.sixsmith@uk.rsagroup.com::031d3d7d-9ec3-4919-bdac-d02a3a9e4fd0" providerId="AD" clId="Web-{3AE6FC40-64A1-79CE-F616-690D15388FD6}" dt="2023-05-03T08:52:32.003" v="448"/>
          <ac:spMkLst>
            <pc:docMk/>
            <pc:sldMk cId="3348007163" sldId="12079"/>
            <ac:spMk id="33" creationId="{486B5900-A363-BEC3-B55C-FD6632DC650B}"/>
          </ac:spMkLst>
        </pc:spChg>
        <pc:spChg chg="add del">
          <ac:chgData name="Christopher SixSmith (UK)" userId="S::christopher.sixsmith@uk.rsagroup.com::031d3d7d-9ec3-4919-bdac-d02a3a9e4fd0" providerId="AD" clId="Web-{3AE6FC40-64A1-79CE-F616-690D15388FD6}" dt="2023-05-03T08:52:32.003" v="447"/>
          <ac:spMkLst>
            <pc:docMk/>
            <pc:sldMk cId="3348007163" sldId="12079"/>
            <ac:spMk id="35" creationId="{A9C7C4AE-FC85-7DED-18B7-AE09AE9CABB9}"/>
          </ac:spMkLst>
        </pc:spChg>
        <pc:spChg chg="add del">
          <ac:chgData name="Christopher SixSmith (UK)" userId="S::christopher.sixsmith@uk.rsagroup.com::031d3d7d-9ec3-4919-bdac-d02a3a9e4fd0" providerId="AD" clId="Web-{3AE6FC40-64A1-79CE-F616-690D15388FD6}" dt="2023-05-03T08:52:32.003" v="446"/>
          <ac:spMkLst>
            <pc:docMk/>
            <pc:sldMk cId="3348007163" sldId="12079"/>
            <ac:spMk id="37" creationId="{EC7FC8A3-4141-EF12-2FCA-08E8D6F4DFD4}"/>
          </ac:spMkLst>
        </pc:spChg>
        <pc:graphicFrameChg chg="add del">
          <ac:chgData name="Christopher SixSmith (UK)" userId="S::christopher.sixsmith@uk.rsagroup.com::031d3d7d-9ec3-4919-bdac-d02a3a9e4fd0" providerId="AD" clId="Web-{3AE6FC40-64A1-79CE-F616-690D15388FD6}" dt="2023-05-03T08:52:12.862" v="428"/>
          <ac:graphicFrameMkLst>
            <pc:docMk/>
            <pc:sldMk cId="3348007163" sldId="12079"/>
            <ac:graphicFrameMk id="8" creationId="{5F03CD02-4669-400D-A33A-07585A6635E2}"/>
          </ac:graphicFrameMkLst>
        </pc:graphicFrameChg>
      </pc:sldChg>
      <pc:sldChg chg="modSp add">
        <pc:chgData name="Christopher SixSmith (UK)" userId="S::christopher.sixsmith@uk.rsagroup.com::031d3d7d-9ec3-4919-bdac-d02a3a9e4fd0" providerId="AD" clId="Web-{3AE6FC40-64A1-79CE-F616-690D15388FD6}" dt="2023-05-03T08:47:19.870" v="321"/>
        <pc:sldMkLst>
          <pc:docMk/>
          <pc:sldMk cId="3128250264" sldId="12080"/>
        </pc:sldMkLst>
        <pc:graphicFrameChg chg="mod modGraphic">
          <ac:chgData name="Christopher SixSmith (UK)" userId="S::christopher.sixsmith@uk.rsagroup.com::031d3d7d-9ec3-4919-bdac-d02a3a9e4fd0" providerId="AD" clId="Web-{3AE6FC40-64A1-79CE-F616-690D15388FD6}" dt="2023-05-03T08:47:19.870" v="321"/>
          <ac:graphicFrameMkLst>
            <pc:docMk/>
            <pc:sldMk cId="3128250264" sldId="12080"/>
            <ac:graphicFrameMk id="6" creationId="{F9C8286B-8DA9-4672-9151-6A83B1FCC36A}"/>
          </ac:graphicFrameMkLst>
        </pc:graphicFrameChg>
      </pc:sldChg>
      <pc:sldChg chg="add replId">
        <pc:chgData name="Christopher SixSmith (UK)" userId="S::christopher.sixsmith@uk.rsagroup.com::031d3d7d-9ec3-4919-bdac-d02a3a9e4fd0" providerId="AD" clId="Web-{3AE6FC40-64A1-79CE-F616-690D15388FD6}" dt="2023-05-03T08:51:58.033" v="419"/>
        <pc:sldMkLst>
          <pc:docMk/>
          <pc:sldMk cId="2273515191" sldId="12081"/>
        </pc:sldMkLst>
      </pc:sldChg>
      <pc:sldMasterChg chg="add addSldLayout">
        <pc:chgData name="Christopher SixSmith (UK)" userId="S::christopher.sixsmith@uk.rsagroup.com::031d3d7d-9ec3-4919-bdac-d02a3a9e4fd0" providerId="AD" clId="Web-{3AE6FC40-64A1-79CE-F616-690D15388FD6}" dt="2023-05-03T08:40:27.204" v="5"/>
        <pc:sldMasterMkLst>
          <pc:docMk/>
          <pc:sldMasterMk cId="2266299017" sldId="2147483694"/>
        </pc:sldMasterMkLst>
        <pc:sldLayoutChg chg="add">
          <pc:chgData name="Christopher SixSmith (UK)" userId="S::christopher.sixsmith@uk.rsagroup.com::031d3d7d-9ec3-4919-bdac-d02a3a9e4fd0" providerId="AD" clId="Web-{3AE6FC40-64A1-79CE-F616-690D15388FD6}" dt="2023-05-03T08:40:27.204" v="5"/>
          <pc:sldLayoutMkLst>
            <pc:docMk/>
            <pc:sldMasterMk cId="2266299017" sldId="2147483694"/>
            <pc:sldLayoutMk cId="3184028685" sldId="2147483693"/>
          </pc:sldLayoutMkLst>
        </pc:sldLayoutChg>
        <pc:sldLayoutChg chg="add">
          <pc:chgData name="Christopher SixSmith (UK)" userId="S::christopher.sixsmith@uk.rsagroup.com::031d3d7d-9ec3-4919-bdac-d02a3a9e4fd0" providerId="AD" clId="Web-{3AE6FC40-64A1-79CE-F616-690D15388FD6}" dt="2023-05-03T08:40:27.204" v="5"/>
          <pc:sldLayoutMkLst>
            <pc:docMk/>
            <pc:sldMasterMk cId="2266299017" sldId="2147483694"/>
            <pc:sldLayoutMk cId="3563581502" sldId="2147483695"/>
          </pc:sldLayoutMkLst>
        </pc:sldLayoutChg>
        <pc:sldLayoutChg chg="add">
          <pc:chgData name="Christopher SixSmith (UK)" userId="S::christopher.sixsmith@uk.rsagroup.com::031d3d7d-9ec3-4919-bdac-d02a3a9e4fd0" providerId="AD" clId="Web-{3AE6FC40-64A1-79CE-F616-690D15388FD6}" dt="2023-05-03T08:40:27.204" v="5"/>
          <pc:sldLayoutMkLst>
            <pc:docMk/>
            <pc:sldMasterMk cId="2266299017" sldId="2147483694"/>
            <pc:sldLayoutMk cId="1163636929" sldId="2147483696"/>
          </pc:sldLayoutMkLst>
        </pc:sldLayoutChg>
        <pc:sldLayoutChg chg="add">
          <pc:chgData name="Christopher SixSmith (UK)" userId="S::christopher.sixsmith@uk.rsagroup.com::031d3d7d-9ec3-4919-bdac-d02a3a9e4fd0" providerId="AD" clId="Web-{3AE6FC40-64A1-79CE-F616-690D15388FD6}" dt="2023-05-03T08:40:27.204" v="5"/>
          <pc:sldLayoutMkLst>
            <pc:docMk/>
            <pc:sldMasterMk cId="2266299017" sldId="2147483694"/>
            <pc:sldLayoutMk cId="3581879956" sldId="2147483697"/>
          </pc:sldLayoutMkLst>
        </pc:sldLayoutChg>
        <pc:sldLayoutChg chg="add">
          <pc:chgData name="Christopher SixSmith (UK)" userId="S::christopher.sixsmith@uk.rsagroup.com::031d3d7d-9ec3-4919-bdac-d02a3a9e4fd0" providerId="AD" clId="Web-{3AE6FC40-64A1-79CE-F616-690D15388FD6}" dt="2023-05-03T08:40:27.204" v="5"/>
          <pc:sldLayoutMkLst>
            <pc:docMk/>
            <pc:sldMasterMk cId="2266299017" sldId="2147483694"/>
            <pc:sldLayoutMk cId="2706491765" sldId="2147483698"/>
          </pc:sldLayoutMkLst>
        </pc:sldLayoutChg>
        <pc:sldLayoutChg chg="add">
          <pc:chgData name="Christopher SixSmith (UK)" userId="S::christopher.sixsmith@uk.rsagroup.com::031d3d7d-9ec3-4919-bdac-d02a3a9e4fd0" providerId="AD" clId="Web-{3AE6FC40-64A1-79CE-F616-690D15388FD6}" dt="2023-05-03T08:40:27.204" v="5"/>
          <pc:sldLayoutMkLst>
            <pc:docMk/>
            <pc:sldMasterMk cId="2266299017" sldId="2147483694"/>
            <pc:sldLayoutMk cId="3979856505" sldId="2147483699"/>
          </pc:sldLayoutMkLst>
        </pc:sldLayoutChg>
      </pc:sldMasterChg>
    </pc:docChg>
  </pc:docChgLst>
  <pc:docChgLst>
    <pc:chgData name="Christopher SixSmith (UK)" userId="S::christopher.sixsmith@uk.rsagroup.com::031d3d7d-9ec3-4919-bdac-d02a3a9e4fd0" providerId="AD" clId="Web-{502E5130-F242-68D6-18C0-BBE21C590A18}"/>
    <pc:docChg chg="modSld">
      <pc:chgData name="Christopher SixSmith (UK)" userId="S::christopher.sixsmith@uk.rsagroup.com::031d3d7d-9ec3-4919-bdac-d02a3a9e4fd0" providerId="AD" clId="Web-{502E5130-F242-68D6-18C0-BBE21C590A18}" dt="2023-04-26T13:00:58.068" v="111" actId="20577"/>
      <pc:docMkLst>
        <pc:docMk/>
      </pc:docMkLst>
      <pc:sldChg chg="modSp">
        <pc:chgData name="Christopher SixSmith (UK)" userId="S::christopher.sixsmith@uk.rsagroup.com::031d3d7d-9ec3-4919-bdac-d02a3a9e4fd0" providerId="AD" clId="Web-{502E5130-F242-68D6-18C0-BBE21C590A18}" dt="2023-04-26T13:00:58.068" v="111" actId="20577"/>
        <pc:sldMkLst>
          <pc:docMk/>
          <pc:sldMk cId="4274416850" sldId="12074"/>
        </pc:sldMkLst>
        <pc:spChg chg="mod">
          <ac:chgData name="Christopher SixSmith (UK)" userId="S::christopher.sixsmith@uk.rsagroup.com::031d3d7d-9ec3-4919-bdac-d02a3a9e4fd0" providerId="AD" clId="Web-{502E5130-F242-68D6-18C0-BBE21C590A18}" dt="2023-04-26T13:00:58.068" v="111" actId="20577"/>
          <ac:spMkLst>
            <pc:docMk/>
            <pc:sldMk cId="4274416850" sldId="12074"/>
            <ac:spMk id="8" creationId="{B69688FC-9EDF-4989-899F-58F1FBEE33EF}"/>
          </ac:spMkLst>
        </pc:spChg>
      </pc:sldChg>
    </pc:docChg>
  </pc:docChgLst>
  <pc:docChgLst>
    <pc:chgData name="Christopher SixSmith (UK)" userId="S::christopher.sixsmith@uk.rsagroup.com::031d3d7d-9ec3-4919-bdac-d02a3a9e4fd0" providerId="AD" clId="Web-{9C8F92D0-3E68-1ABF-3556-C8E363F98AEB}"/>
    <pc:docChg chg="modSld">
      <pc:chgData name="Christopher SixSmith (UK)" userId="S::christopher.sixsmith@uk.rsagroup.com::031d3d7d-9ec3-4919-bdac-d02a3a9e4fd0" providerId="AD" clId="Web-{9C8F92D0-3E68-1ABF-3556-C8E363F98AEB}" dt="2023-04-27T14:45:44.232" v="3" actId="20577"/>
      <pc:docMkLst>
        <pc:docMk/>
      </pc:docMkLst>
      <pc:sldChg chg="modSp">
        <pc:chgData name="Christopher SixSmith (UK)" userId="S::christopher.sixsmith@uk.rsagroup.com::031d3d7d-9ec3-4919-bdac-d02a3a9e4fd0" providerId="AD" clId="Web-{9C8F92D0-3E68-1ABF-3556-C8E363F98AEB}" dt="2023-04-27T14:45:44.232" v="3" actId="20577"/>
        <pc:sldMkLst>
          <pc:docMk/>
          <pc:sldMk cId="926589251" sldId="12055"/>
        </pc:sldMkLst>
        <pc:spChg chg="mod">
          <ac:chgData name="Christopher SixSmith (UK)" userId="S::christopher.sixsmith@uk.rsagroup.com::031d3d7d-9ec3-4919-bdac-d02a3a9e4fd0" providerId="AD" clId="Web-{9C8F92D0-3E68-1ABF-3556-C8E363F98AEB}" dt="2023-04-27T14:45:44.232" v="3" actId="20577"/>
          <ac:spMkLst>
            <pc:docMk/>
            <pc:sldMk cId="926589251" sldId="12055"/>
            <ac:spMk id="4" creationId="{3972A54A-E08C-4AF2-9BC5-186AAEF05399}"/>
          </ac:spMkLst>
        </pc:spChg>
      </pc:sldChg>
    </pc:docChg>
  </pc:docChgLst>
  <pc:docChgLst>
    <pc:chgData name="Kevin Randle (UK)" userId="1e3223ae-d039-45fc-a264-751e8d61a026" providerId="ADAL" clId="{56F58029-D0D2-4D0C-B46C-D2E1D7AE6921}"/>
    <pc:docChg chg="modSld">
      <pc:chgData name="Kevin Randle (UK)" userId="1e3223ae-d039-45fc-a264-751e8d61a026" providerId="ADAL" clId="{56F58029-D0D2-4D0C-B46C-D2E1D7AE6921}" dt="2023-05-03T08:35:36.340" v="6" actId="20577"/>
      <pc:docMkLst>
        <pc:docMk/>
      </pc:docMkLst>
      <pc:sldChg chg="modSp mod">
        <pc:chgData name="Kevin Randle (UK)" userId="1e3223ae-d039-45fc-a264-751e8d61a026" providerId="ADAL" clId="{56F58029-D0D2-4D0C-B46C-D2E1D7AE6921}" dt="2023-05-03T08:35:15.023" v="5" actId="1076"/>
        <pc:sldMkLst>
          <pc:docMk/>
          <pc:sldMk cId="926589251" sldId="12055"/>
        </pc:sldMkLst>
        <pc:spChg chg="mod">
          <ac:chgData name="Kevin Randle (UK)" userId="1e3223ae-d039-45fc-a264-751e8d61a026" providerId="ADAL" clId="{56F58029-D0D2-4D0C-B46C-D2E1D7AE6921}" dt="2023-05-03T08:35:15.023" v="5" actId="1076"/>
          <ac:spMkLst>
            <pc:docMk/>
            <pc:sldMk cId="926589251" sldId="12055"/>
            <ac:spMk id="2" creationId="{F861ABBA-E16C-721C-AF51-7F8BB0F209B0}"/>
          </ac:spMkLst>
        </pc:spChg>
        <pc:spChg chg="mod">
          <ac:chgData name="Kevin Randle (UK)" userId="1e3223ae-d039-45fc-a264-751e8d61a026" providerId="ADAL" clId="{56F58029-D0D2-4D0C-B46C-D2E1D7AE6921}" dt="2023-05-03T08:35:07.810" v="4" actId="20577"/>
          <ac:spMkLst>
            <pc:docMk/>
            <pc:sldMk cId="926589251" sldId="12055"/>
            <ac:spMk id="4" creationId="{3972A54A-E08C-4AF2-9BC5-186AAEF05399}"/>
          </ac:spMkLst>
        </pc:spChg>
      </pc:sldChg>
      <pc:sldChg chg="modSp mod">
        <pc:chgData name="Kevin Randle (UK)" userId="1e3223ae-d039-45fc-a264-751e8d61a026" providerId="ADAL" clId="{56F58029-D0D2-4D0C-B46C-D2E1D7AE6921}" dt="2023-05-03T08:35:36.340" v="6" actId="20577"/>
        <pc:sldMkLst>
          <pc:docMk/>
          <pc:sldMk cId="2744493425" sldId="12077"/>
        </pc:sldMkLst>
        <pc:graphicFrameChg chg="modGraphic">
          <ac:chgData name="Kevin Randle (UK)" userId="1e3223ae-d039-45fc-a264-751e8d61a026" providerId="ADAL" clId="{56F58029-D0D2-4D0C-B46C-D2E1D7AE6921}" dt="2023-05-03T08:35:36.340" v="6" actId="20577"/>
          <ac:graphicFrameMkLst>
            <pc:docMk/>
            <pc:sldMk cId="2744493425" sldId="12077"/>
            <ac:graphicFrameMk id="8" creationId="{5F03CD02-4669-400D-A33A-07585A6635E2}"/>
          </ac:graphicFrameMkLst>
        </pc:graphicFrameChg>
      </pc:sldChg>
    </pc:docChg>
  </pc:docChgLst>
  <pc:docChgLst>
    <pc:chgData name="Christopher SixSmith (UK)" userId="S::christopher.sixsmith@uk.rsagroup.com::031d3d7d-9ec3-4919-bdac-d02a3a9e4fd0" providerId="AD" clId="Web-{2C967CDA-509E-CC05-639C-F80747313378}"/>
    <pc:docChg chg="addSld modSld addMainMaster">
      <pc:chgData name="Christopher SixSmith (UK)" userId="S::christopher.sixsmith@uk.rsagroup.com::031d3d7d-9ec3-4919-bdac-d02a3a9e4fd0" providerId="AD" clId="Web-{2C967CDA-509E-CC05-639C-F80747313378}" dt="2023-04-26T09:51:03.204" v="79"/>
      <pc:docMkLst>
        <pc:docMk/>
      </pc:docMkLst>
      <pc:sldChg chg="modSp delCm">
        <pc:chgData name="Christopher SixSmith (UK)" userId="S::christopher.sixsmith@uk.rsagroup.com::031d3d7d-9ec3-4919-bdac-d02a3a9e4fd0" providerId="AD" clId="Web-{2C967CDA-509E-CC05-639C-F80747313378}" dt="2023-04-26T09:28:25.502" v="4" actId="20577"/>
        <pc:sldMkLst>
          <pc:docMk/>
          <pc:sldMk cId="926589251" sldId="12055"/>
        </pc:sldMkLst>
        <pc:spChg chg="mod">
          <ac:chgData name="Christopher SixSmith (UK)" userId="S::christopher.sixsmith@uk.rsagroup.com::031d3d7d-9ec3-4919-bdac-d02a3a9e4fd0" providerId="AD" clId="Web-{2C967CDA-509E-CC05-639C-F80747313378}" dt="2023-04-26T09:28:25.502" v="4" actId="20577"/>
          <ac:spMkLst>
            <pc:docMk/>
            <pc:sldMk cId="926589251" sldId="12055"/>
            <ac:spMk id="4" creationId="{3972A54A-E08C-4AF2-9BC5-186AAEF05399}"/>
          </ac:spMkLst>
        </pc:spChg>
      </pc:sldChg>
      <pc:sldChg chg="modSp add">
        <pc:chgData name="Christopher SixSmith (UK)" userId="S::christopher.sixsmith@uk.rsagroup.com::031d3d7d-9ec3-4919-bdac-d02a3a9e4fd0" providerId="AD" clId="Web-{2C967CDA-509E-CC05-639C-F80747313378}" dt="2023-04-26T09:51:03.204" v="79"/>
        <pc:sldMkLst>
          <pc:docMk/>
          <pc:sldMk cId="3409266995" sldId="12073"/>
        </pc:sldMkLst>
        <pc:graphicFrameChg chg="mod modGraphic">
          <ac:chgData name="Christopher SixSmith (UK)" userId="S::christopher.sixsmith@uk.rsagroup.com::031d3d7d-9ec3-4919-bdac-d02a3a9e4fd0" providerId="AD" clId="Web-{2C967CDA-509E-CC05-639C-F80747313378}" dt="2023-04-26T09:51:03.204" v="79"/>
          <ac:graphicFrameMkLst>
            <pc:docMk/>
            <pc:sldMk cId="3409266995" sldId="12073"/>
            <ac:graphicFrameMk id="6" creationId="{F9C8286B-8DA9-4672-9151-6A83B1FCC36A}"/>
          </ac:graphicFrameMkLst>
        </pc:graphicFrameChg>
      </pc:sldChg>
      <pc:sldChg chg="modSp add">
        <pc:chgData name="Christopher SixSmith (UK)" userId="S::christopher.sixsmith@uk.rsagroup.com::031d3d7d-9ec3-4919-bdac-d02a3a9e4fd0" providerId="AD" clId="Web-{2C967CDA-509E-CC05-639C-F80747313378}" dt="2023-04-26T09:50:42.766" v="73" actId="20577"/>
        <pc:sldMkLst>
          <pc:docMk/>
          <pc:sldMk cId="4274416850" sldId="12074"/>
        </pc:sldMkLst>
        <pc:spChg chg="mod">
          <ac:chgData name="Christopher SixSmith (UK)" userId="S::christopher.sixsmith@uk.rsagroup.com::031d3d7d-9ec3-4919-bdac-d02a3a9e4fd0" providerId="AD" clId="Web-{2C967CDA-509E-CC05-639C-F80747313378}" dt="2023-04-26T09:50:42.766" v="73" actId="20577"/>
          <ac:spMkLst>
            <pc:docMk/>
            <pc:sldMk cId="4274416850" sldId="12074"/>
            <ac:spMk id="8" creationId="{B69688FC-9EDF-4989-899F-58F1FBEE33EF}"/>
          </ac:spMkLst>
        </pc:spChg>
      </pc:sldChg>
      <pc:sldMasterChg chg="add addSldLayout">
        <pc:chgData name="Christopher SixSmith (UK)" userId="S::christopher.sixsmith@uk.rsagroup.com::031d3d7d-9ec3-4919-bdac-d02a3a9e4fd0" providerId="AD" clId="Web-{2C967CDA-509E-CC05-639C-F80747313378}" dt="2023-04-26T09:36:28.362" v="44"/>
        <pc:sldMasterMkLst>
          <pc:docMk/>
          <pc:sldMasterMk cId="2266299017" sldId="2147483660"/>
        </pc:sldMasterMkLst>
        <pc:sldLayoutChg chg="add">
          <pc:chgData name="Christopher SixSmith (UK)" userId="S::christopher.sixsmith@uk.rsagroup.com::031d3d7d-9ec3-4919-bdac-d02a3a9e4fd0" providerId="AD" clId="Web-{2C967CDA-509E-CC05-639C-F80747313378}" dt="2023-04-26T09:36:28.362" v="44"/>
          <pc:sldLayoutMkLst>
            <pc:docMk/>
            <pc:sldMasterMk cId="2266299017" sldId="2147483660"/>
            <pc:sldLayoutMk cId="3563581502" sldId="2147483661"/>
          </pc:sldLayoutMkLst>
        </pc:sldLayoutChg>
        <pc:sldLayoutChg chg="add">
          <pc:chgData name="Christopher SixSmith (UK)" userId="S::christopher.sixsmith@uk.rsagroup.com::031d3d7d-9ec3-4919-bdac-d02a3a9e4fd0" providerId="AD" clId="Web-{2C967CDA-509E-CC05-639C-F80747313378}" dt="2023-04-26T09:36:28.362" v="44"/>
          <pc:sldLayoutMkLst>
            <pc:docMk/>
            <pc:sldMasterMk cId="2266299017" sldId="2147483660"/>
            <pc:sldLayoutMk cId="1163636929" sldId="2147483662"/>
          </pc:sldLayoutMkLst>
        </pc:sldLayoutChg>
        <pc:sldLayoutChg chg="add">
          <pc:chgData name="Christopher SixSmith (UK)" userId="S::christopher.sixsmith@uk.rsagroup.com::031d3d7d-9ec3-4919-bdac-d02a3a9e4fd0" providerId="AD" clId="Web-{2C967CDA-509E-CC05-639C-F80747313378}" dt="2023-04-26T09:36:28.362" v="44"/>
          <pc:sldLayoutMkLst>
            <pc:docMk/>
            <pc:sldMasterMk cId="2266299017" sldId="2147483660"/>
            <pc:sldLayoutMk cId="3581879956" sldId="2147483663"/>
          </pc:sldLayoutMkLst>
        </pc:sldLayoutChg>
        <pc:sldLayoutChg chg="add">
          <pc:chgData name="Christopher SixSmith (UK)" userId="S::christopher.sixsmith@uk.rsagroup.com::031d3d7d-9ec3-4919-bdac-d02a3a9e4fd0" providerId="AD" clId="Web-{2C967CDA-509E-CC05-639C-F80747313378}" dt="2023-04-26T09:36:28.362" v="44"/>
          <pc:sldLayoutMkLst>
            <pc:docMk/>
            <pc:sldMasterMk cId="2266299017" sldId="2147483660"/>
            <pc:sldLayoutMk cId="2706491765" sldId="2147483664"/>
          </pc:sldLayoutMkLst>
        </pc:sldLayoutChg>
        <pc:sldLayoutChg chg="add">
          <pc:chgData name="Christopher SixSmith (UK)" userId="S::christopher.sixsmith@uk.rsagroup.com::031d3d7d-9ec3-4919-bdac-d02a3a9e4fd0" providerId="AD" clId="Web-{2C967CDA-509E-CC05-639C-F80747313378}" dt="2023-04-26T09:36:28.362" v="44"/>
          <pc:sldLayoutMkLst>
            <pc:docMk/>
            <pc:sldMasterMk cId="2266299017" sldId="2147483660"/>
            <pc:sldLayoutMk cId="3979856505" sldId="2147483665"/>
          </pc:sldLayoutMkLst>
        </pc:sldLayoutChg>
        <pc:sldLayoutChg chg="add">
          <pc:chgData name="Christopher SixSmith (UK)" userId="S::christopher.sixsmith@uk.rsagroup.com::031d3d7d-9ec3-4919-bdac-d02a3a9e4fd0" providerId="AD" clId="Web-{2C967CDA-509E-CC05-639C-F80747313378}" dt="2023-04-26T09:36:28.362" v="44"/>
          <pc:sldLayoutMkLst>
            <pc:docMk/>
            <pc:sldMasterMk cId="2266299017" sldId="2147483660"/>
            <pc:sldLayoutMk cId="1000357671" sldId="2147483680"/>
          </pc:sldLayoutMkLst>
        </pc:sldLayoutChg>
        <pc:sldLayoutChg chg="add">
          <pc:chgData name="Christopher SixSmith (UK)" userId="S::christopher.sixsmith@uk.rsagroup.com::031d3d7d-9ec3-4919-bdac-d02a3a9e4fd0" providerId="AD" clId="Web-{2C967CDA-509E-CC05-639C-F80747313378}" dt="2023-04-26T09:36:28.362" v="44"/>
          <pc:sldLayoutMkLst>
            <pc:docMk/>
            <pc:sldMasterMk cId="2266299017" sldId="2147483660"/>
            <pc:sldLayoutMk cId="2545092899" sldId="2147483681"/>
          </pc:sldLayoutMkLst>
        </pc:sldLayoutChg>
      </pc:sldMasterChg>
    </pc:docChg>
  </pc:docChgLst>
  <pc:docChgLst>
    <pc:chgData name="Caroline Cooper (UK)" userId="S::caroline.cooper@uk.rsagroup.com::e0109087-1cbc-40e6-90ef-545b9f68aa8c" providerId="AD" clId="Web-{44513C4D-9C31-EF70-0318-EC5DDAD3C2C4}"/>
    <pc:docChg chg="mod">
      <pc:chgData name="Caroline Cooper (UK)" userId="S::caroline.cooper@uk.rsagroup.com::e0109087-1cbc-40e6-90ef-545b9f68aa8c" providerId="AD" clId="Web-{44513C4D-9C31-EF70-0318-EC5DDAD3C2C4}" dt="2023-05-04T21:16:19.657" v="4"/>
      <pc:docMkLst>
        <pc:docMk/>
      </pc:docMkLst>
      <pc:sldChg chg="addCm">
        <pc:chgData name="Caroline Cooper (UK)" userId="S::caroline.cooper@uk.rsagroup.com::e0109087-1cbc-40e6-90ef-545b9f68aa8c" providerId="AD" clId="Web-{44513C4D-9C31-EF70-0318-EC5DDAD3C2C4}" dt="2023-05-04T21:14:16.685" v="3"/>
        <pc:sldMkLst>
          <pc:docMk/>
          <pc:sldMk cId="634870004" sldId="12034"/>
        </pc:sldMkLst>
        <pc:extLst>
          <p:ext xmlns:p="http://schemas.openxmlformats.org/presentationml/2006/main" uri="{D6D511B9-2390-475A-947B-AFAB55BFBCF1}">
            <pc226:cmChg xmlns:pc226="http://schemas.microsoft.com/office/powerpoint/2022/06/main/command" xmlns="" chg="add">
              <pc226:chgData name="Caroline Cooper (UK)" userId="S::caroline.cooper@uk.rsagroup.com::e0109087-1cbc-40e6-90ef-545b9f68aa8c" providerId="AD" clId="Web-{44513C4D-9C31-EF70-0318-EC5DDAD3C2C4}" dt="2023-05-04T21:14:16.685" v="3"/>
              <pc2:cmMkLst xmlns:pc2="http://schemas.microsoft.com/office/powerpoint/2019/9/main/command">
                <pc:docMk/>
                <pc:sldMk cId="634870004" sldId="12034"/>
                <pc2:cmMk id="{15BD6A5D-B5BB-4CA3-92F1-CD73F669DA26}"/>
              </pc2:cmMkLst>
            </pc226:cmChg>
          </p:ext>
        </pc:extLst>
      </pc:sldChg>
      <pc:sldChg chg="addCm">
        <pc:chgData name="Caroline Cooper (UK)" userId="S::caroline.cooper@uk.rsagroup.com::e0109087-1cbc-40e6-90ef-545b9f68aa8c" providerId="AD" clId="Web-{44513C4D-9C31-EF70-0318-EC5DDAD3C2C4}" dt="2023-05-04T21:16:19.657" v="4"/>
        <pc:sldMkLst>
          <pc:docMk/>
          <pc:sldMk cId="147909715" sldId="12061"/>
        </pc:sldMkLst>
        <pc:extLst>
          <p:ext xmlns:p="http://schemas.openxmlformats.org/presentationml/2006/main" uri="{D6D511B9-2390-475A-947B-AFAB55BFBCF1}">
            <pc226:cmChg xmlns:pc226="http://schemas.microsoft.com/office/powerpoint/2022/06/main/command" xmlns="" chg="add">
              <pc226:chgData name="Caroline Cooper (UK)" userId="S::caroline.cooper@uk.rsagroup.com::e0109087-1cbc-40e6-90ef-545b9f68aa8c" providerId="AD" clId="Web-{44513C4D-9C31-EF70-0318-EC5DDAD3C2C4}" dt="2023-05-04T21:16:19.657" v="4"/>
              <pc2:cmMkLst xmlns:pc2="http://schemas.microsoft.com/office/powerpoint/2019/9/main/command">
                <pc:docMk/>
                <pc:sldMk cId="147909715" sldId="12061"/>
                <pc2:cmMk id="{CA765A4C-15C7-4890-8DA5-AD6FAEAA4480}"/>
              </pc2:cmMkLst>
            </pc226:cmChg>
          </p:ext>
        </pc:extLst>
      </pc:sldChg>
      <pc:sldChg chg="addCm">
        <pc:chgData name="Caroline Cooper (UK)" userId="S::caroline.cooper@uk.rsagroup.com::e0109087-1cbc-40e6-90ef-545b9f68aa8c" providerId="AD" clId="Web-{44513C4D-9C31-EF70-0318-EC5DDAD3C2C4}" dt="2023-05-04T21:03:21.916" v="2"/>
        <pc:sldMkLst>
          <pc:docMk/>
          <pc:sldMk cId="2273515191" sldId="12081"/>
        </pc:sldMkLst>
        <pc:extLst>
          <p:ext xmlns:p="http://schemas.openxmlformats.org/presentationml/2006/main" uri="{D6D511B9-2390-475A-947B-AFAB55BFBCF1}">
            <pc226:cmChg xmlns:pc226="http://schemas.microsoft.com/office/powerpoint/2022/06/main/command" xmlns="" chg="add">
              <pc226:chgData name="Caroline Cooper (UK)" userId="S::caroline.cooper@uk.rsagroup.com::e0109087-1cbc-40e6-90ef-545b9f68aa8c" providerId="AD" clId="Web-{44513C4D-9C31-EF70-0318-EC5DDAD3C2C4}" dt="2023-05-04T21:02:22.399" v="1"/>
              <pc2:cmMkLst xmlns:pc2="http://schemas.microsoft.com/office/powerpoint/2019/9/main/command">
                <pc:docMk/>
                <pc:sldMk cId="2273515191" sldId="12081"/>
                <pc2:cmMk id="{5F27AD23-4E60-4520-A5F0-BE124B108BE6}"/>
              </pc2:cmMkLst>
            </pc226:cmChg>
            <pc226:cmChg xmlns:pc226="http://schemas.microsoft.com/office/powerpoint/2022/06/main/command" xmlns="" chg="add">
              <pc226:chgData name="Caroline Cooper (UK)" userId="S::caroline.cooper@uk.rsagroup.com::e0109087-1cbc-40e6-90ef-545b9f68aa8c" providerId="AD" clId="Web-{44513C4D-9C31-EF70-0318-EC5DDAD3C2C4}" dt="2023-05-04T21:03:21.916" v="2"/>
              <pc2:cmMkLst xmlns:pc2="http://schemas.microsoft.com/office/powerpoint/2019/9/main/command">
                <pc:docMk/>
                <pc:sldMk cId="2273515191" sldId="12081"/>
                <pc2:cmMk id="{DF896660-26AD-4894-BD64-4E05049E4F22}"/>
              </pc2:cmMkLst>
            </pc226:cmChg>
          </p:ext>
        </pc:extLst>
      </pc:sldChg>
    </pc:docChg>
  </pc:docChgLst>
  <pc:docChgLst>
    <pc:chgData name="Caroline Cooper (UK)" userId="S::caroline.cooper@uk.rsagroup.com::e0109087-1cbc-40e6-90ef-545b9f68aa8c" providerId="AD" clId="Web-{19796E62-920F-218C-3CF9-E3A6671A4601}"/>
    <pc:docChg chg="modSld">
      <pc:chgData name="Caroline Cooper (UK)" userId="S::caroline.cooper@uk.rsagroup.com::e0109087-1cbc-40e6-90ef-545b9f68aa8c" providerId="AD" clId="Web-{19796E62-920F-218C-3CF9-E3A6671A4601}" dt="2023-05-04T21:01:17.316" v="1" actId="20577"/>
      <pc:docMkLst>
        <pc:docMk/>
      </pc:docMkLst>
      <pc:sldChg chg="modSp">
        <pc:chgData name="Caroline Cooper (UK)" userId="S::caroline.cooper@uk.rsagroup.com::e0109087-1cbc-40e6-90ef-545b9f68aa8c" providerId="AD" clId="Web-{19796E62-920F-218C-3CF9-E3A6671A4601}" dt="2023-05-04T21:01:17.316" v="1" actId="20577"/>
        <pc:sldMkLst>
          <pc:docMk/>
          <pc:sldMk cId="2273515191" sldId="12081"/>
        </pc:sldMkLst>
        <pc:spChg chg="mod">
          <ac:chgData name="Caroline Cooper (UK)" userId="S::caroline.cooper@uk.rsagroup.com::e0109087-1cbc-40e6-90ef-545b9f68aa8c" providerId="AD" clId="Web-{19796E62-920F-218C-3CF9-E3A6671A4601}" dt="2023-05-04T21:01:17.316" v="1" actId="20577"/>
          <ac:spMkLst>
            <pc:docMk/>
            <pc:sldMk cId="2273515191" sldId="12081"/>
            <ac:spMk id="3" creationId="{93BFE6D5-E3F9-F523-2614-D05A0C0D73BF}"/>
          </ac:spMkLst>
        </pc:spChg>
      </pc:sldChg>
    </pc:docChg>
  </pc:docChgLst>
  <pc:docChgLst>
    <pc:chgData name="Cecily Yeung (UK)" userId="S::cecily.yeung@uk.rsagroup.com::33f7ae59-5984-40b6-b48d-7516250885bc" providerId="AD" clId="Web-{B6184A66-A21B-D2A9-377D-949AD21B0BC9}"/>
    <pc:docChg chg="addSld delSld modSld">
      <pc:chgData name="Cecily Yeung (UK)" userId="S::cecily.yeung@uk.rsagroup.com::33f7ae59-5984-40b6-b48d-7516250885bc" providerId="AD" clId="Web-{B6184A66-A21B-D2A9-377D-949AD21B0BC9}" dt="2023-04-27T14:23:33.789" v="470"/>
      <pc:docMkLst>
        <pc:docMk/>
      </pc:docMkLst>
      <pc:sldChg chg="addSp delSp modSp">
        <pc:chgData name="Cecily Yeung (UK)" userId="S::cecily.yeung@uk.rsagroup.com::33f7ae59-5984-40b6-b48d-7516250885bc" providerId="AD" clId="Web-{B6184A66-A21B-D2A9-377D-949AD21B0BC9}" dt="2023-04-27T13:38:23.934" v="261"/>
        <pc:sldMkLst>
          <pc:docMk/>
          <pc:sldMk cId="3513078510" sldId="12006"/>
        </pc:sldMkLst>
        <pc:spChg chg="add del mod">
          <ac:chgData name="Cecily Yeung (UK)" userId="S::cecily.yeung@uk.rsagroup.com::33f7ae59-5984-40b6-b48d-7516250885bc" providerId="AD" clId="Web-{B6184A66-A21B-D2A9-377D-949AD21B0BC9}" dt="2023-04-27T13:38:23.934" v="261"/>
          <ac:spMkLst>
            <pc:docMk/>
            <pc:sldMk cId="3513078510" sldId="12006"/>
            <ac:spMk id="3" creationId="{9B111F38-9E03-6868-2E7C-1DDDF013D625}"/>
          </ac:spMkLst>
        </pc:spChg>
      </pc:sldChg>
      <pc:sldChg chg="modSp">
        <pc:chgData name="Cecily Yeung (UK)" userId="S::cecily.yeung@uk.rsagroup.com::33f7ae59-5984-40b6-b48d-7516250885bc" providerId="AD" clId="Web-{B6184A66-A21B-D2A9-377D-949AD21B0BC9}" dt="2023-04-27T13:12:56.491" v="81"/>
        <pc:sldMkLst>
          <pc:docMk/>
          <pc:sldMk cId="903715840" sldId="12038"/>
        </pc:sldMkLst>
        <pc:graphicFrameChg chg="mod modGraphic">
          <ac:chgData name="Cecily Yeung (UK)" userId="S::cecily.yeung@uk.rsagroup.com::33f7ae59-5984-40b6-b48d-7516250885bc" providerId="AD" clId="Web-{B6184A66-A21B-D2A9-377D-949AD21B0BC9}" dt="2023-04-27T13:12:56.491" v="81"/>
          <ac:graphicFrameMkLst>
            <pc:docMk/>
            <pc:sldMk cId="903715840" sldId="12038"/>
            <ac:graphicFrameMk id="8" creationId="{5F03CD02-4669-400D-A33A-07585A6635E2}"/>
          </ac:graphicFrameMkLst>
        </pc:graphicFrameChg>
      </pc:sldChg>
      <pc:sldChg chg="modSp">
        <pc:chgData name="Cecily Yeung (UK)" userId="S::cecily.yeung@uk.rsagroup.com::33f7ae59-5984-40b6-b48d-7516250885bc" providerId="AD" clId="Web-{B6184A66-A21B-D2A9-377D-949AD21B0BC9}" dt="2023-04-27T13:12:49.054" v="79"/>
        <pc:sldMkLst>
          <pc:docMk/>
          <pc:sldMk cId="2623331177" sldId="12039"/>
        </pc:sldMkLst>
        <pc:graphicFrameChg chg="mod modGraphic">
          <ac:chgData name="Cecily Yeung (UK)" userId="S::cecily.yeung@uk.rsagroup.com::33f7ae59-5984-40b6-b48d-7516250885bc" providerId="AD" clId="Web-{B6184A66-A21B-D2A9-377D-949AD21B0BC9}" dt="2023-04-27T13:12:49.054" v="79"/>
          <ac:graphicFrameMkLst>
            <pc:docMk/>
            <pc:sldMk cId="2623331177" sldId="12039"/>
            <ac:graphicFrameMk id="8" creationId="{5F03CD02-4669-400D-A33A-07585A6635E2}"/>
          </ac:graphicFrameMkLst>
        </pc:graphicFrameChg>
      </pc:sldChg>
      <pc:sldChg chg="modSp">
        <pc:chgData name="Cecily Yeung (UK)" userId="S::cecily.yeung@uk.rsagroup.com::33f7ae59-5984-40b6-b48d-7516250885bc" providerId="AD" clId="Web-{B6184A66-A21B-D2A9-377D-949AD21B0BC9}" dt="2023-04-27T13:14:58.104" v="113"/>
        <pc:sldMkLst>
          <pc:docMk/>
          <pc:sldMk cId="2751959466" sldId="12071"/>
        </pc:sldMkLst>
        <pc:graphicFrameChg chg="mod modGraphic">
          <ac:chgData name="Cecily Yeung (UK)" userId="S::cecily.yeung@uk.rsagroup.com::33f7ae59-5984-40b6-b48d-7516250885bc" providerId="AD" clId="Web-{B6184A66-A21B-D2A9-377D-949AD21B0BC9}" dt="2023-04-27T13:14:58.104" v="113"/>
          <ac:graphicFrameMkLst>
            <pc:docMk/>
            <pc:sldMk cId="2751959466" sldId="12071"/>
            <ac:graphicFrameMk id="8" creationId="{5F03CD02-4669-400D-A33A-07585A6635E2}"/>
          </ac:graphicFrameMkLst>
        </pc:graphicFrameChg>
      </pc:sldChg>
      <pc:sldChg chg="addCm">
        <pc:chgData name="Cecily Yeung (UK)" userId="S::cecily.yeung@uk.rsagroup.com::33f7ae59-5984-40b6-b48d-7516250885bc" providerId="AD" clId="Web-{B6184A66-A21B-D2A9-377D-949AD21B0BC9}" dt="2023-04-27T13:42:30.209" v="267"/>
        <pc:sldMkLst>
          <pc:docMk/>
          <pc:sldMk cId="3409266995" sldId="12073"/>
        </pc:sldMkLst>
      </pc:sldChg>
      <pc:sldChg chg="modSp add">
        <pc:chgData name="Cecily Yeung (UK)" userId="S::cecily.yeung@uk.rsagroup.com::33f7ae59-5984-40b6-b48d-7516250885bc" providerId="AD" clId="Web-{B6184A66-A21B-D2A9-377D-949AD21B0BC9}" dt="2023-04-27T13:15:30.120" v="159"/>
        <pc:sldMkLst>
          <pc:docMk/>
          <pc:sldMk cId="1471652304" sldId="12075"/>
        </pc:sldMkLst>
        <pc:graphicFrameChg chg="mod modGraphic">
          <ac:chgData name="Cecily Yeung (UK)" userId="S::cecily.yeung@uk.rsagroup.com::33f7ae59-5984-40b6-b48d-7516250885bc" providerId="AD" clId="Web-{B6184A66-A21B-D2A9-377D-949AD21B0BC9}" dt="2023-04-27T13:15:30.120" v="159"/>
          <ac:graphicFrameMkLst>
            <pc:docMk/>
            <pc:sldMk cId="1471652304" sldId="12075"/>
            <ac:graphicFrameMk id="8" creationId="{5F03CD02-4669-400D-A33A-07585A6635E2}"/>
          </ac:graphicFrameMkLst>
        </pc:graphicFrameChg>
      </pc:sldChg>
      <pc:sldChg chg="modSp add">
        <pc:chgData name="Cecily Yeung (UK)" userId="S::cecily.yeung@uk.rsagroup.com::33f7ae59-5984-40b6-b48d-7516250885bc" providerId="AD" clId="Web-{B6184A66-A21B-D2A9-377D-949AD21B0BC9}" dt="2023-04-27T13:32:57.460" v="257"/>
        <pc:sldMkLst>
          <pc:docMk/>
          <pc:sldMk cId="2752783935" sldId="12076"/>
        </pc:sldMkLst>
        <pc:graphicFrameChg chg="mod modGraphic">
          <ac:chgData name="Cecily Yeung (UK)" userId="S::cecily.yeung@uk.rsagroup.com::33f7ae59-5984-40b6-b48d-7516250885bc" providerId="AD" clId="Web-{B6184A66-A21B-D2A9-377D-949AD21B0BC9}" dt="2023-04-27T13:32:57.460" v="257"/>
          <ac:graphicFrameMkLst>
            <pc:docMk/>
            <pc:sldMk cId="2752783935" sldId="12076"/>
            <ac:graphicFrameMk id="8" creationId="{5F03CD02-4669-400D-A33A-07585A6635E2}"/>
          </ac:graphicFrameMkLst>
        </pc:graphicFrameChg>
      </pc:sldChg>
      <pc:sldChg chg="modSp add">
        <pc:chgData name="Cecily Yeung (UK)" userId="S::cecily.yeung@uk.rsagroup.com::33f7ae59-5984-40b6-b48d-7516250885bc" providerId="AD" clId="Web-{B6184A66-A21B-D2A9-377D-949AD21B0BC9}" dt="2023-04-27T14:23:01.507" v="468"/>
        <pc:sldMkLst>
          <pc:docMk/>
          <pc:sldMk cId="2744493425" sldId="12077"/>
        </pc:sldMkLst>
        <pc:spChg chg="mod">
          <ac:chgData name="Cecily Yeung (UK)" userId="S::cecily.yeung@uk.rsagroup.com::33f7ae59-5984-40b6-b48d-7516250885bc" providerId="AD" clId="Web-{B6184A66-A21B-D2A9-377D-949AD21B0BC9}" dt="2023-04-27T13:39:47.858" v="266" actId="20577"/>
          <ac:spMkLst>
            <pc:docMk/>
            <pc:sldMk cId="2744493425" sldId="12077"/>
            <ac:spMk id="5" creationId="{476466C2-322A-4518-B22B-B2C538FFE3A4}"/>
          </ac:spMkLst>
        </pc:spChg>
        <pc:graphicFrameChg chg="mod modGraphic">
          <ac:chgData name="Cecily Yeung (UK)" userId="S::cecily.yeung@uk.rsagroup.com::33f7ae59-5984-40b6-b48d-7516250885bc" providerId="AD" clId="Web-{B6184A66-A21B-D2A9-377D-949AD21B0BC9}" dt="2023-04-27T14:23:01.507" v="468"/>
          <ac:graphicFrameMkLst>
            <pc:docMk/>
            <pc:sldMk cId="2744493425" sldId="12077"/>
            <ac:graphicFrameMk id="8" creationId="{5F03CD02-4669-400D-A33A-07585A6635E2}"/>
          </ac:graphicFrameMkLst>
        </pc:graphicFrameChg>
      </pc:sldChg>
      <pc:sldChg chg="addSp delSp modSp add del">
        <pc:chgData name="Cecily Yeung (UK)" userId="S::cecily.yeung@uk.rsagroup.com::33f7ae59-5984-40b6-b48d-7516250885bc" providerId="AD" clId="Web-{B6184A66-A21B-D2A9-377D-949AD21B0BC9}" dt="2023-04-27T14:23:33.789" v="470"/>
        <pc:sldMkLst>
          <pc:docMk/>
          <pc:sldMk cId="999012357" sldId="12078"/>
        </pc:sldMkLst>
        <pc:spChg chg="del">
          <ac:chgData name="Cecily Yeung (UK)" userId="S::cecily.yeung@uk.rsagroup.com::33f7ae59-5984-40b6-b48d-7516250885bc" providerId="AD" clId="Web-{B6184A66-A21B-D2A9-377D-949AD21B0BC9}" dt="2023-04-27T13:38:54.106" v="264"/>
          <ac:spMkLst>
            <pc:docMk/>
            <pc:sldMk cId="999012357" sldId="12078"/>
            <ac:spMk id="3" creationId="{FE404BF5-FBBE-98A7-4929-CBD832F183D3}"/>
          </ac:spMkLst>
        </pc:spChg>
        <pc:spChg chg="mod">
          <ac:chgData name="Cecily Yeung (UK)" userId="S::cecily.yeung@uk.rsagroup.com::33f7ae59-5984-40b6-b48d-7516250885bc" providerId="AD" clId="Web-{B6184A66-A21B-D2A9-377D-949AD21B0BC9}" dt="2023-04-27T13:39:41.342" v="265" actId="20577"/>
          <ac:spMkLst>
            <pc:docMk/>
            <pc:sldMk cId="999012357" sldId="12078"/>
            <ac:spMk id="5" creationId="{476466C2-322A-4518-B22B-B2C538FFE3A4}"/>
          </ac:spMkLst>
        </pc:spChg>
        <pc:spChg chg="del">
          <ac:chgData name="Cecily Yeung (UK)" userId="S::cecily.yeung@uk.rsagroup.com::33f7ae59-5984-40b6-b48d-7516250885bc" providerId="AD" clId="Web-{B6184A66-A21B-D2A9-377D-949AD21B0BC9}" dt="2023-04-27T14:12:53.694" v="293"/>
          <ac:spMkLst>
            <pc:docMk/>
            <pc:sldMk cId="999012357" sldId="12078"/>
            <ac:spMk id="6" creationId="{2973BB79-B822-46E0-A17A-BE1C6D8A400F}"/>
          </ac:spMkLst>
        </pc:spChg>
        <pc:spChg chg="add mod">
          <ac:chgData name="Cecily Yeung (UK)" userId="S::cecily.yeung@uk.rsagroup.com::33f7ae59-5984-40b6-b48d-7516250885bc" providerId="AD" clId="Web-{B6184A66-A21B-D2A9-377D-949AD21B0BC9}" dt="2023-04-27T14:20:36.659" v="416" actId="20577"/>
          <ac:spMkLst>
            <pc:docMk/>
            <pc:sldMk cId="999012357" sldId="12078"/>
            <ac:spMk id="7" creationId="{B101F141-9308-9C2A-C47C-E3A9C0B75673}"/>
          </ac:spMkLst>
        </pc:spChg>
        <pc:graphicFrameChg chg="mod modGraphic">
          <ac:chgData name="Cecily Yeung (UK)" userId="S::cecily.yeung@uk.rsagroup.com::33f7ae59-5984-40b6-b48d-7516250885bc" providerId="AD" clId="Web-{B6184A66-A21B-D2A9-377D-949AD21B0BC9}" dt="2023-04-27T14:13:43.742" v="327"/>
          <ac:graphicFrameMkLst>
            <pc:docMk/>
            <pc:sldMk cId="999012357" sldId="12078"/>
            <ac:graphicFrameMk id="8" creationId="{5F03CD02-4669-400D-A33A-07585A6635E2}"/>
          </ac:graphicFrameMkLst>
        </pc:graphicFrameChg>
      </pc:sldChg>
      <pc:sldChg chg="addSp delSp modSp add replId">
        <pc:chgData name="Cecily Yeung (UK)" userId="S::cecily.yeung@uk.rsagroup.com::33f7ae59-5984-40b6-b48d-7516250885bc" providerId="AD" clId="Web-{B6184A66-A21B-D2A9-377D-949AD21B0BC9}" dt="2023-04-27T14:23:26.195" v="469"/>
        <pc:sldMkLst>
          <pc:docMk/>
          <pc:sldMk cId="3348007163" sldId="12079"/>
        </pc:sldMkLst>
        <pc:spChg chg="add">
          <ac:chgData name="Cecily Yeung (UK)" userId="S::cecily.yeung@uk.rsagroup.com::33f7ae59-5984-40b6-b48d-7516250885bc" providerId="AD" clId="Web-{B6184A66-A21B-D2A9-377D-949AD21B0BC9}" dt="2023-04-27T14:23:26.195" v="469"/>
          <ac:spMkLst>
            <pc:docMk/>
            <pc:sldMk cId="3348007163" sldId="12079"/>
            <ac:spMk id="3" creationId="{93BFE6D5-E3F9-F523-2614-D05A0C0D73BF}"/>
          </ac:spMkLst>
        </pc:spChg>
        <pc:spChg chg="del">
          <ac:chgData name="Cecily Yeung (UK)" userId="S::cecily.yeung@uk.rsagroup.com::33f7ae59-5984-40b6-b48d-7516250885bc" providerId="AD" clId="Web-{B6184A66-A21B-D2A9-377D-949AD21B0BC9}" dt="2023-04-27T14:21:03.441" v="420"/>
          <ac:spMkLst>
            <pc:docMk/>
            <pc:sldMk cId="3348007163" sldId="12079"/>
            <ac:spMk id="7" creationId="{B101F141-9308-9C2A-C47C-E3A9C0B75673}"/>
          </ac:spMkLst>
        </pc:spChg>
        <pc:graphicFrameChg chg="mod modGraphic">
          <ac:chgData name="Cecily Yeung (UK)" userId="S::cecily.yeung@uk.rsagroup.com::33f7ae59-5984-40b6-b48d-7516250885bc" providerId="AD" clId="Web-{B6184A66-A21B-D2A9-377D-949AD21B0BC9}" dt="2023-04-27T14:21:19.301" v="450"/>
          <ac:graphicFrameMkLst>
            <pc:docMk/>
            <pc:sldMk cId="3348007163" sldId="12079"/>
            <ac:graphicFrameMk id="8" creationId="{5F03CD02-4669-400D-A33A-07585A6635E2}"/>
          </ac:graphicFrameMkLst>
        </pc:graphicFrameChg>
      </pc:sldChg>
      <pc:sldChg chg="delSp add del replId">
        <pc:chgData name="Cecily Yeung (UK)" userId="S::cecily.yeung@uk.rsagroup.com::33f7ae59-5984-40b6-b48d-7516250885bc" providerId="AD" clId="Web-{B6184A66-A21B-D2A9-377D-949AD21B0BC9}" dt="2023-04-27T14:20:57.050" v="418"/>
        <pc:sldMkLst>
          <pc:docMk/>
          <pc:sldMk cId="3560795771" sldId="12079"/>
        </pc:sldMkLst>
        <pc:spChg chg="del">
          <ac:chgData name="Cecily Yeung (UK)" userId="S::cecily.yeung@uk.rsagroup.com::33f7ae59-5984-40b6-b48d-7516250885bc" providerId="AD" clId="Web-{B6184A66-A21B-D2A9-377D-949AD21B0BC9}" dt="2023-04-27T14:20:52.300" v="417"/>
          <ac:spMkLst>
            <pc:docMk/>
            <pc:sldMk cId="3560795771" sldId="12079"/>
            <ac:spMk id="6" creationId="{2973BB79-B822-46E0-A17A-BE1C6D8A400F}"/>
          </ac:spMkLst>
        </pc:spChg>
      </pc:sldChg>
    </pc:docChg>
  </pc:docChgLst>
  <pc:docChgLst>
    <pc:chgData name="Christopher SixSmith (UK)" userId="S::christopher.sixsmith@uk.rsagroup.com::031d3d7d-9ec3-4919-bdac-d02a3a9e4fd0" providerId="AD" clId="Web-{6E1915D3-73FE-2585-D2F2-CD8F43640A9C}"/>
    <pc:docChg chg="">
      <pc:chgData name="Christopher SixSmith (UK)" userId="S::christopher.sixsmith@uk.rsagroup.com::031d3d7d-9ec3-4919-bdac-d02a3a9e4fd0" providerId="AD" clId="Web-{6E1915D3-73FE-2585-D2F2-CD8F43640A9C}" dt="2023-05-10T08:53:18.479" v="8"/>
      <pc:docMkLst>
        <pc:docMk/>
      </pc:docMkLst>
      <pc:sldChg chg="delCm">
        <pc:chgData name="Christopher SixSmith (UK)" userId="S::christopher.sixsmith@uk.rsagroup.com::031d3d7d-9ec3-4919-bdac-d02a3a9e4fd0" providerId="AD" clId="Web-{6E1915D3-73FE-2585-D2F2-CD8F43640A9C}" dt="2023-05-10T08:53:18.479" v="8"/>
        <pc:sldMkLst>
          <pc:docMk/>
          <pc:sldMk cId="634870004" sldId="12034"/>
        </pc:sldMkLst>
        <pc:extLst>
          <p:ext xmlns:p="http://schemas.openxmlformats.org/presentationml/2006/main" uri="{D6D511B9-2390-475A-947B-AFAB55BFBCF1}">
            <pc226:cmChg xmlns:pc226="http://schemas.microsoft.com/office/powerpoint/2022/06/main/command" xmlns="" chg="del">
              <pc226:chgData name="Christopher SixSmith (UK)" userId="S::christopher.sixsmith@uk.rsagroup.com::031d3d7d-9ec3-4919-bdac-d02a3a9e4fd0" providerId="AD" clId="Web-{6E1915D3-73FE-2585-D2F2-CD8F43640A9C}" dt="2023-05-10T08:53:18.479" v="8"/>
              <pc2:cmMkLst xmlns:pc2="http://schemas.microsoft.com/office/powerpoint/2019/9/main/command">
                <pc:docMk/>
                <pc:sldMk cId="634870004" sldId="12034"/>
                <pc2:cmMk id="{15BD6A5D-B5BB-4CA3-92F1-CD73F669DA26}"/>
              </pc2:cmMkLst>
            </pc226:cmChg>
            <pc226:cmChg xmlns:pc226="http://schemas.microsoft.com/office/powerpoint/2022/06/main/command" xmlns="" chg="del">
              <pc226:chgData name="Christopher SixSmith (UK)" userId="S::christopher.sixsmith@uk.rsagroup.com::031d3d7d-9ec3-4919-bdac-d02a3a9e4fd0" providerId="AD" clId="Web-{6E1915D3-73FE-2585-D2F2-CD8F43640A9C}" dt="2023-05-10T08:51:03.001" v="0"/>
              <pc2:cmMkLst xmlns:pc2="http://schemas.microsoft.com/office/powerpoint/2019/9/main/command">
                <pc:docMk/>
                <pc:sldMk cId="634870004" sldId="12034"/>
                <pc2:cmMk id="{EA13E6FC-6F55-4808-B64E-A6FE5736E157}"/>
              </pc2:cmMkLst>
            </pc226:cmChg>
          </p:ext>
        </pc:extLst>
      </pc:sldChg>
      <pc:sldChg chg="delCm">
        <pc:chgData name="Christopher SixSmith (UK)" userId="S::christopher.sixsmith@uk.rsagroup.com::031d3d7d-9ec3-4919-bdac-d02a3a9e4fd0" providerId="AD" clId="Web-{6E1915D3-73FE-2585-D2F2-CD8F43640A9C}" dt="2023-05-10T08:51:07.376" v="1"/>
        <pc:sldMkLst>
          <pc:docMk/>
          <pc:sldMk cId="2935497122" sldId="12057"/>
        </pc:sldMkLst>
        <pc:extLst>
          <p:ext xmlns:p="http://schemas.openxmlformats.org/presentationml/2006/main" uri="{D6D511B9-2390-475A-947B-AFAB55BFBCF1}">
            <pc226:cmChg xmlns:pc226="http://schemas.microsoft.com/office/powerpoint/2022/06/main/command" xmlns="" chg="del">
              <pc226:chgData name="Christopher SixSmith (UK)" userId="S::christopher.sixsmith@uk.rsagroup.com::031d3d7d-9ec3-4919-bdac-d02a3a9e4fd0" providerId="AD" clId="Web-{6E1915D3-73FE-2585-D2F2-CD8F43640A9C}" dt="2023-05-10T08:51:07.376" v="1"/>
              <pc2:cmMkLst xmlns:pc2="http://schemas.microsoft.com/office/powerpoint/2019/9/main/command">
                <pc:docMk/>
                <pc:sldMk cId="2935497122" sldId="12057"/>
                <pc2:cmMk id="{7906DF8E-A6AF-4ACA-BA53-2D2598670C6A}"/>
              </pc2:cmMkLst>
            </pc226:cmChg>
          </p:ext>
        </pc:extLst>
      </pc:sldChg>
      <pc:sldChg chg="delCm">
        <pc:chgData name="Christopher SixSmith (UK)" userId="S::christopher.sixsmith@uk.rsagroup.com::031d3d7d-9ec3-4919-bdac-d02a3a9e4fd0" providerId="AD" clId="Web-{6E1915D3-73FE-2585-D2F2-CD8F43640A9C}" dt="2023-05-10T08:53:12.573" v="7"/>
        <pc:sldMkLst>
          <pc:docMk/>
          <pc:sldMk cId="147909715" sldId="12061"/>
        </pc:sldMkLst>
        <pc:extLst>
          <p:ext xmlns:p="http://schemas.openxmlformats.org/presentationml/2006/main" uri="{D6D511B9-2390-475A-947B-AFAB55BFBCF1}">
            <pc226:cmChg xmlns:pc226="http://schemas.microsoft.com/office/powerpoint/2022/06/main/command" xmlns="" chg="del">
              <pc226:chgData name="Christopher SixSmith (UK)" userId="S::christopher.sixsmith@uk.rsagroup.com::031d3d7d-9ec3-4919-bdac-d02a3a9e4fd0" providerId="AD" clId="Web-{6E1915D3-73FE-2585-D2F2-CD8F43640A9C}" dt="2023-05-10T08:53:12.573" v="7"/>
              <pc2:cmMkLst xmlns:pc2="http://schemas.microsoft.com/office/powerpoint/2019/9/main/command">
                <pc:docMk/>
                <pc:sldMk cId="147909715" sldId="12061"/>
                <pc2:cmMk id="{CA765A4C-15C7-4890-8DA5-AD6FAEAA4480}"/>
              </pc2:cmMkLst>
            </pc226:cmChg>
            <pc226:cmChg xmlns:pc226="http://schemas.microsoft.com/office/powerpoint/2022/06/main/command" xmlns="" chg="del">
              <pc226:chgData name="Christopher SixSmith (UK)" userId="S::christopher.sixsmith@uk.rsagroup.com::031d3d7d-9ec3-4919-bdac-d02a3a9e4fd0" providerId="AD" clId="Web-{6E1915D3-73FE-2585-D2F2-CD8F43640A9C}" dt="2023-05-10T08:51:17.924" v="2"/>
              <pc2:cmMkLst xmlns:pc2="http://schemas.microsoft.com/office/powerpoint/2019/9/main/command">
                <pc:docMk/>
                <pc:sldMk cId="147909715" sldId="12061"/>
                <pc2:cmMk id="{3EB3D9D5-FEB4-4B72-A3B6-2CA72AFB52DE}"/>
              </pc2:cmMkLst>
            </pc226:cmChg>
            <pc226:cmChg xmlns:pc226="http://schemas.microsoft.com/office/powerpoint/2022/06/main/command" xmlns="" chg="del">
              <pc226:chgData name="Christopher SixSmith (UK)" userId="S::christopher.sixsmith@uk.rsagroup.com::031d3d7d-9ec3-4919-bdac-d02a3a9e4fd0" providerId="AD" clId="Web-{6E1915D3-73FE-2585-D2F2-CD8F43640A9C}" dt="2023-05-10T08:51:18.580" v="3"/>
              <pc2:cmMkLst xmlns:pc2="http://schemas.microsoft.com/office/powerpoint/2019/9/main/command">
                <pc:docMk/>
                <pc:sldMk cId="147909715" sldId="12061"/>
                <pc2:cmMk id="{85F134E4-EE14-4AB1-8BFB-1911EA98B7AD}"/>
              </pc2:cmMkLst>
            </pc226:cmChg>
          </p:ext>
        </pc:extLst>
      </pc:sldChg>
      <pc:sldChg chg="delCm">
        <pc:chgData name="Christopher SixSmith (UK)" userId="S::christopher.sixsmith@uk.rsagroup.com::031d3d7d-9ec3-4919-bdac-d02a3a9e4fd0" providerId="AD" clId="Web-{6E1915D3-73FE-2585-D2F2-CD8F43640A9C}" dt="2023-05-10T08:51:30.581" v="4"/>
        <pc:sldMkLst>
          <pc:docMk/>
          <pc:sldMk cId="2751959466" sldId="12071"/>
        </pc:sldMkLst>
        <pc:extLst>
          <p:ext xmlns:p="http://schemas.openxmlformats.org/presentationml/2006/main" uri="{D6D511B9-2390-475A-947B-AFAB55BFBCF1}">
            <pc226:cmChg xmlns:pc226="http://schemas.microsoft.com/office/powerpoint/2022/06/main/command" xmlns="" chg="del">
              <pc226:chgData name="Christopher SixSmith (UK)" userId="S::christopher.sixsmith@uk.rsagroup.com::031d3d7d-9ec3-4919-bdac-d02a3a9e4fd0" providerId="AD" clId="Web-{6E1915D3-73FE-2585-D2F2-CD8F43640A9C}" dt="2023-05-10T08:51:30.581" v="4"/>
              <pc2:cmMkLst xmlns:pc2="http://schemas.microsoft.com/office/powerpoint/2019/9/main/command">
                <pc:docMk/>
                <pc:sldMk cId="2751959466" sldId="12071"/>
                <pc2:cmMk id="{F68EC4BA-FEDF-4E23-A635-84B0BFBC67BF}"/>
              </pc2:cmMkLst>
            </pc226:cmChg>
          </p:ext>
        </pc:extLst>
      </pc:sldChg>
      <pc:sldChg chg="delCm">
        <pc:chgData name="Christopher SixSmith (UK)" userId="S::christopher.sixsmith@uk.rsagroup.com::031d3d7d-9ec3-4919-bdac-d02a3a9e4fd0" providerId="AD" clId="Web-{6E1915D3-73FE-2585-D2F2-CD8F43640A9C}" dt="2023-05-10T08:53:07.713" v="6"/>
        <pc:sldMkLst>
          <pc:docMk/>
          <pc:sldMk cId="2273515191" sldId="12081"/>
        </pc:sldMkLst>
        <pc:extLst>
          <p:ext xmlns:p="http://schemas.openxmlformats.org/presentationml/2006/main" uri="{D6D511B9-2390-475A-947B-AFAB55BFBCF1}">
            <pc226:cmChg xmlns:pc226="http://schemas.microsoft.com/office/powerpoint/2022/06/main/command" xmlns="" chg="del">
              <pc226:chgData name="Christopher SixSmith (UK)" userId="S::christopher.sixsmith@uk.rsagroup.com::031d3d7d-9ec3-4919-bdac-d02a3a9e4fd0" providerId="AD" clId="Web-{6E1915D3-73FE-2585-D2F2-CD8F43640A9C}" dt="2023-05-10T08:53:07.713" v="6"/>
              <pc2:cmMkLst xmlns:pc2="http://schemas.microsoft.com/office/powerpoint/2019/9/main/command">
                <pc:docMk/>
                <pc:sldMk cId="2273515191" sldId="12081"/>
                <pc2:cmMk id="{5F27AD23-4E60-4520-A5F0-BE124B108BE6}"/>
              </pc2:cmMkLst>
            </pc226:cmChg>
            <pc226:cmChg xmlns:pc226="http://schemas.microsoft.com/office/powerpoint/2022/06/main/command" xmlns="" chg="del">
              <pc226:chgData name="Christopher SixSmith (UK)" userId="S::christopher.sixsmith@uk.rsagroup.com::031d3d7d-9ec3-4919-bdac-d02a3a9e4fd0" providerId="AD" clId="Web-{6E1915D3-73FE-2585-D2F2-CD8F43640A9C}" dt="2023-05-10T08:53:06.197" v="5"/>
              <pc2:cmMkLst xmlns:pc2="http://schemas.microsoft.com/office/powerpoint/2019/9/main/command">
                <pc:docMk/>
                <pc:sldMk cId="2273515191" sldId="12081"/>
                <pc2:cmMk id="{DF896660-26AD-4894-BD64-4E05049E4F22}"/>
              </pc2:cmMkLst>
            </pc226:cmChg>
          </p:ext>
        </pc:extLst>
      </pc:sldChg>
    </pc:docChg>
  </pc:docChgLst>
  <pc:docChgLst>
    <pc:chgData name="Rachel Jacklin (UK)" userId="S::rachel.jacklin@uk.rsagroup.com::f511086d-ac15-44a3-85ba-43b5e3e6649c" providerId="AD" clId="Web-{C77E0AFC-B8F8-50B1-07C6-3CE0D1E0E677}"/>
    <pc:docChg chg="mod modSld">
      <pc:chgData name="Rachel Jacklin (UK)" userId="S::rachel.jacklin@uk.rsagroup.com::f511086d-ac15-44a3-85ba-43b5e3e6649c" providerId="AD" clId="Web-{C77E0AFC-B8F8-50B1-07C6-3CE0D1E0E677}" dt="2023-04-28T10:00:42.577" v="5"/>
      <pc:docMkLst>
        <pc:docMk/>
      </pc:docMkLst>
      <pc:sldChg chg="modSp">
        <pc:chgData name="Rachel Jacklin (UK)" userId="S::rachel.jacklin@uk.rsagroup.com::f511086d-ac15-44a3-85ba-43b5e3e6649c" providerId="AD" clId="Web-{C77E0AFC-B8F8-50B1-07C6-3CE0D1E0E677}" dt="2023-04-28T10:00:42.577" v="5"/>
        <pc:sldMkLst>
          <pc:docMk/>
          <pc:sldMk cId="634870004" sldId="12034"/>
        </pc:sldMkLst>
        <pc:graphicFrameChg chg="mod modGraphic">
          <ac:chgData name="Rachel Jacklin (UK)" userId="S::rachel.jacklin@uk.rsagroup.com::f511086d-ac15-44a3-85ba-43b5e3e6649c" providerId="AD" clId="Web-{C77E0AFC-B8F8-50B1-07C6-3CE0D1E0E677}" dt="2023-04-28T10:00:42.577" v="5"/>
          <ac:graphicFrameMkLst>
            <pc:docMk/>
            <pc:sldMk cId="634870004" sldId="12034"/>
            <ac:graphicFrameMk id="8" creationId="{5F03CD02-4669-400D-A33A-07585A6635E2}"/>
          </ac:graphicFrameMkLst>
        </pc:graphicFrameChg>
      </pc:sldChg>
      <pc:sldChg chg="addCm">
        <pc:chgData name="Rachel Jacklin (UK)" userId="S::rachel.jacklin@uk.rsagroup.com::f511086d-ac15-44a3-85ba-43b5e3e6649c" providerId="AD" clId="Web-{C77E0AFC-B8F8-50B1-07C6-3CE0D1E0E677}" dt="2023-04-28T08:58:31.347" v="1"/>
        <pc:sldMkLst>
          <pc:docMk/>
          <pc:sldMk cId="2183475415" sldId="12072"/>
        </pc:sldMkLst>
      </pc:sldChg>
    </pc:docChg>
  </pc:docChgLst>
  <pc:docChgLst>
    <pc:chgData name="Kevin Randle (UK)" userId="1e3223ae-d039-45fc-a264-751e8d61a026" providerId="ADAL" clId="{D6977E9D-F415-4ADB-9245-0FF1DF21E082}"/>
    <pc:docChg chg="modSld">
      <pc:chgData name="Kevin Randle (UK)" userId="1e3223ae-d039-45fc-a264-751e8d61a026" providerId="ADAL" clId="{D6977E9D-F415-4ADB-9245-0FF1DF21E082}" dt="2023-04-28T05:41:07.559" v="11"/>
      <pc:docMkLst>
        <pc:docMk/>
      </pc:docMkLst>
      <pc:sldChg chg="addCm">
        <pc:chgData name="Kevin Randle (UK)" userId="1e3223ae-d039-45fc-a264-751e8d61a026" providerId="ADAL" clId="{D6977E9D-F415-4ADB-9245-0FF1DF21E082}" dt="2023-04-28T05:37:15.497" v="4"/>
        <pc:sldMkLst>
          <pc:docMk/>
          <pc:sldMk cId="634870004" sldId="12034"/>
        </pc:sldMkLst>
      </pc:sldChg>
      <pc:sldChg chg="addCm">
        <pc:chgData name="Kevin Randle (UK)" userId="1e3223ae-d039-45fc-a264-751e8d61a026" providerId="ADAL" clId="{D6977E9D-F415-4ADB-9245-0FF1DF21E082}" dt="2023-04-28T05:39:50.269" v="9"/>
        <pc:sldMkLst>
          <pc:docMk/>
          <pc:sldMk cId="198055303" sldId="12037"/>
        </pc:sldMkLst>
      </pc:sldChg>
      <pc:sldChg chg="addCm">
        <pc:chgData name="Kevin Randle (UK)" userId="1e3223ae-d039-45fc-a264-751e8d61a026" providerId="ADAL" clId="{D6977E9D-F415-4ADB-9245-0FF1DF21E082}" dt="2023-04-28T05:41:07.559" v="11"/>
        <pc:sldMkLst>
          <pc:docMk/>
          <pc:sldMk cId="903715840" sldId="12038"/>
        </pc:sldMkLst>
      </pc:sldChg>
      <pc:sldChg chg="addCm">
        <pc:chgData name="Kevin Randle (UK)" userId="1e3223ae-d039-45fc-a264-751e8d61a026" providerId="ADAL" clId="{D6977E9D-F415-4ADB-9245-0FF1DF21E082}" dt="2023-04-28T05:33:12.357" v="0"/>
        <pc:sldMkLst>
          <pc:docMk/>
          <pc:sldMk cId="926589251" sldId="12055"/>
        </pc:sldMkLst>
      </pc:sldChg>
      <pc:sldChg chg="addCm">
        <pc:chgData name="Kevin Randle (UK)" userId="1e3223ae-d039-45fc-a264-751e8d61a026" providerId="ADAL" clId="{D6977E9D-F415-4ADB-9245-0FF1DF21E082}" dt="2023-04-28T05:38:08.747" v="5"/>
        <pc:sldMkLst>
          <pc:docMk/>
          <pc:sldMk cId="2935497122" sldId="12057"/>
        </pc:sldMkLst>
      </pc:sldChg>
      <pc:sldChg chg="addCm">
        <pc:chgData name="Kevin Randle (UK)" userId="1e3223ae-d039-45fc-a264-751e8d61a026" providerId="ADAL" clId="{D6977E9D-F415-4ADB-9245-0FF1DF21E082}" dt="2023-04-28T05:38:47.540" v="7"/>
        <pc:sldMkLst>
          <pc:docMk/>
          <pc:sldMk cId="147909715" sldId="12061"/>
        </pc:sldMkLst>
      </pc:sldChg>
      <pc:sldChg chg="addCm">
        <pc:chgData name="Kevin Randle (UK)" userId="1e3223ae-d039-45fc-a264-751e8d61a026" providerId="ADAL" clId="{D6977E9D-F415-4ADB-9245-0FF1DF21E082}" dt="2023-04-28T05:39:25.109" v="8"/>
        <pc:sldMkLst>
          <pc:docMk/>
          <pc:sldMk cId="2751959466" sldId="12071"/>
        </pc:sldMkLst>
      </pc:sldChg>
      <pc:sldChg chg="addCm">
        <pc:chgData name="Kevin Randle (UK)" userId="1e3223ae-d039-45fc-a264-751e8d61a026" providerId="ADAL" clId="{D6977E9D-F415-4ADB-9245-0FF1DF21E082}" dt="2023-04-28T05:40:23.047" v="10"/>
        <pc:sldMkLst>
          <pc:docMk/>
          <pc:sldMk cId="2183475415" sldId="12072"/>
        </pc:sldMkLst>
      </pc:sldChg>
      <pc:sldChg chg="modSp mod addCm modCm">
        <pc:chgData name="Kevin Randle (UK)" userId="1e3223ae-d039-45fc-a264-751e8d61a026" providerId="ADAL" clId="{D6977E9D-F415-4ADB-9245-0FF1DF21E082}" dt="2023-04-28T05:34:55.217" v="3" actId="1076"/>
        <pc:sldMkLst>
          <pc:docMk/>
          <pc:sldMk cId="2744493425" sldId="12077"/>
        </pc:sldMkLst>
        <pc:graphicFrameChg chg="mod">
          <ac:chgData name="Kevin Randle (UK)" userId="1e3223ae-d039-45fc-a264-751e8d61a026" providerId="ADAL" clId="{D6977E9D-F415-4ADB-9245-0FF1DF21E082}" dt="2023-04-28T05:34:55.217" v="3" actId="1076"/>
          <ac:graphicFrameMkLst>
            <pc:docMk/>
            <pc:sldMk cId="2744493425" sldId="12077"/>
            <ac:graphicFrameMk id="8" creationId="{5F03CD02-4669-400D-A33A-07585A6635E2}"/>
          </ac:graphicFrameMkLst>
        </pc:graphicFrameChg>
      </pc:sldChg>
    </pc:docChg>
  </pc:docChgLst>
  <pc:docChgLst>
    <pc:chgData name="Christopher SixSmith (UK)" userId="S::christopher.sixsmith@uk.rsagroup.com::031d3d7d-9ec3-4919-bdac-d02a3a9e4fd0" providerId="AD" clId="Web-{FDF8A1E3-7640-B575-45CC-AD737023D8A0}"/>
    <pc:docChg chg="">
      <pc:chgData name="Christopher SixSmith (UK)" userId="S::christopher.sixsmith@uk.rsagroup.com::031d3d7d-9ec3-4919-bdac-d02a3a9e4fd0" providerId="AD" clId="Web-{FDF8A1E3-7640-B575-45CC-AD737023D8A0}" dt="2023-05-10T08:49:35.153" v="3"/>
      <pc:docMkLst>
        <pc:docMk/>
      </pc:docMkLst>
      <pc:sldChg chg="modCm">
        <pc:chgData name="Christopher SixSmith (UK)" userId="S::christopher.sixsmith@uk.rsagroup.com::031d3d7d-9ec3-4919-bdac-d02a3a9e4fd0" providerId="AD" clId="Web-{FDF8A1E3-7640-B575-45CC-AD737023D8A0}" dt="2023-05-10T08:48:52.636" v="2"/>
        <pc:sldMkLst>
          <pc:docMk/>
          <pc:sldMk cId="634870004" sldId="12034"/>
        </pc:sldMkLst>
        <pc:extLst>
          <p:ext xmlns:p="http://schemas.openxmlformats.org/presentationml/2006/main" uri="{D6D511B9-2390-475A-947B-AFAB55BFBCF1}">
            <pc226:cmChg xmlns:pc226="http://schemas.microsoft.com/office/powerpoint/2022/06/main/command" xmlns="" chg="mod">
              <pc226:chgData name="Christopher SixSmith (UK)" userId="S::christopher.sixsmith@uk.rsagroup.com::031d3d7d-9ec3-4919-bdac-d02a3a9e4fd0" providerId="AD" clId="Web-{FDF8A1E3-7640-B575-45CC-AD737023D8A0}" dt="2023-05-10T08:48:52.636" v="2"/>
              <pc2:cmMkLst xmlns:pc2="http://schemas.microsoft.com/office/powerpoint/2019/9/main/command">
                <pc:docMk/>
                <pc:sldMk cId="634870004" sldId="12034"/>
                <pc2:cmMk id="{15BD6A5D-B5BB-4CA3-92F1-CD73F669DA26}"/>
              </pc2:cmMkLst>
            </pc226:cmChg>
          </p:ext>
        </pc:extLst>
      </pc:sldChg>
      <pc:sldChg chg="modCm">
        <pc:chgData name="Christopher SixSmith (UK)" userId="S::christopher.sixsmith@uk.rsagroup.com::031d3d7d-9ec3-4919-bdac-d02a3a9e4fd0" providerId="AD" clId="Web-{FDF8A1E3-7640-B575-45CC-AD737023D8A0}" dt="2023-05-10T08:49:35.153" v="3"/>
        <pc:sldMkLst>
          <pc:docMk/>
          <pc:sldMk cId="147909715" sldId="12061"/>
        </pc:sldMkLst>
        <pc:extLst>
          <p:ext xmlns:p="http://schemas.openxmlformats.org/presentationml/2006/main" uri="{D6D511B9-2390-475A-947B-AFAB55BFBCF1}">
            <pc226:cmChg xmlns:pc226="http://schemas.microsoft.com/office/powerpoint/2022/06/main/command" xmlns="" chg="mod">
              <pc226:chgData name="Christopher SixSmith (UK)" userId="S::christopher.sixsmith@uk.rsagroup.com::031d3d7d-9ec3-4919-bdac-d02a3a9e4fd0" providerId="AD" clId="Web-{FDF8A1E3-7640-B575-45CC-AD737023D8A0}" dt="2023-05-10T08:49:35.153" v="3"/>
              <pc2:cmMkLst xmlns:pc2="http://schemas.microsoft.com/office/powerpoint/2019/9/main/command">
                <pc:docMk/>
                <pc:sldMk cId="147909715" sldId="12061"/>
                <pc2:cmMk id="{CA765A4C-15C7-4890-8DA5-AD6FAEAA4480}"/>
              </pc2:cmMkLst>
            </pc226:cmChg>
          </p:ext>
        </pc:extLst>
      </pc:sldChg>
      <pc:sldChg chg="modCm">
        <pc:chgData name="Christopher SixSmith (UK)" userId="S::christopher.sixsmith@uk.rsagroup.com::031d3d7d-9ec3-4919-bdac-d02a3a9e4fd0" providerId="AD" clId="Web-{FDF8A1E3-7640-B575-45CC-AD737023D8A0}" dt="2023-05-10T08:48:30.714" v="1"/>
        <pc:sldMkLst>
          <pc:docMk/>
          <pc:sldMk cId="2273515191" sldId="12081"/>
        </pc:sldMkLst>
        <pc:extLst>
          <p:ext xmlns:p="http://schemas.openxmlformats.org/presentationml/2006/main" uri="{D6D511B9-2390-475A-947B-AFAB55BFBCF1}">
            <pc226:cmChg xmlns:pc226="http://schemas.microsoft.com/office/powerpoint/2022/06/main/command" xmlns="" chg="mod">
              <pc226:chgData name="Christopher SixSmith (UK)" userId="S::christopher.sixsmith@uk.rsagroup.com::031d3d7d-9ec3-4919-bdac-d02a3a9e4fd0" providerId="AD" clId="Web-{FDF8A1E3-7640-B575-45CC-AD737023D8A0}" dt="2023-05-10T08:48:30.714" v="1"/>
              <pc2:cmMkLst xmlns:pc2="http://schemas.microsoft.com/office/powerpoint/2019/9/main/command">
                <pc:docMk/>
                <pc:sldMk cId="2273515191" sldId="12081"/>
                <pc2:cmMk id="{5F27AD23-4E60-4520-A5F0-BE124B108BE6}"/>
              </pc2:cmMkLst>
            </pc226:cmChg>
            <pc226:cmChg xmlns:pc226="http://schemas.microsoft.com/office/powerpoint/2022/06/main/command" xmlns="" chg="mod">
              <pc226:chgData name="Christopher SixSmith (UK)" userId="S::christopher.sixsmith@uk.rsagroup.com::031d3d7d-9ec3-4919-bdac-d02a3a9e4fd0" providerId="AD" clId="Web-{FDF8A1E3-7640-B575-45CC-AD737023D8A0}" dt="2023-05-10T08:48:29.979" v="0"/>
              <pc2:cmMkLst xmlns:pc2="http://schemas.microsoft.com/office/powerpoint/2019/9/main/command">
                <pc:docMk/>
                <pc:sldMk cId="2273515191" sldId="12081"/>
                <pc2:cmMk id="{DF896660-26AD-4894-BD64-4E05049E4F22}"/>
              </pc2:cmMkLst>
            </pc226:cmChg>
          </p:ext>
        </pc:extLst>
      </pc:sldChg>
    </pc:docChg>
  </pc:docChgLst>
  <pc:docChgLst>
    <pc:chgData name="Christopher SixSmith (UK)" userId="S::christopher.sixsmith@uk.rsagroup.com::031d3d7d-9ec3-4919-bdac-d02a3a9e4fd0" providerId="AD" clId="Web-{6962F5F1-A9FA-2F4C-814C-DEC53ECBEF66}"/>
    <pc:docChg chg="modSld">
      <pc:chgData name="Christopher SixSmith (UK)" userId="S::christopher.sixsmith@uk.rsagroup.com::031d3d7d-9ec3-4919-bdac-d02a3a9e4fd0" providerId="AD" clId="Web-{6962F5F1-A9FA-2F4C-814C-DEC53ECBEF66}" dt="2023-05-09T13:18:18.208" v="113"/>
      <pc:docMkLst>
        <pc:docMk/>
      </pc:docMkLst>
      <pc:sldChg chg="modSp">
        <pc:chgData name="Christopher SixSmith (UK)" userId="S::christopher.sixsmith@uk.rsagroup.com::031d3d7d-9ec3-4919-bdac-d02a3a9e4fd0" providerId="AD" clId="Web-{6962F5F1-A9FA-2F4C-814C-DEC53ECBEF66}" dt="2023-05-09T13:07:57.887" v="13"/>
        <pc:sldMkLst>
          <pc:docMk/>
          <pc:sldMk cId="3513078510" sldId="12006"/>
        </pc:sldMkLst>
        <pc:spChg chg="mod">
          <ac:chgData name="Christopher SixSmith (UK)" userId="S::christopher.sixsmith@uk.rsagroup.com::031d3d7d-9ec3-4919-bdac-d02a3a9e4fd0" providerId="AD" clId="Web-{6962F5F1-A9FA-2F4C-814C-DEC53ECBEF66}" dt="2023-05-09T13:07:57.887" v="13"/>
          <ac:spMkLst>
            <pc:docMk/>
            <pc:sldMk cId="3513078510" sldId="12006"/>
            <ac:spMk id="8" creationId="{29B54F1A-052C-41C6-A14A-77A00DBCB839}"/>
          </ac:spMkLst>
        </pc:spChg>
      </pc:sldChg>
      <pc:sldChg chg="modSp">
        <pc:chgData name="Christopher SixSmith (UK)" userId="S::christopher.sixsmith@uk.rsagroup.com::031d3d7d-9ec3-4919-bdac-d02a3a9e4fd0" providerId="AD" clId="Web-{6962F5F1-A9FA-2F4C-814C-DEC53ECBEF66}" dt="2023-05-09T13:16:03.312" v="85"/>
        <pc:sldMkLst>
          <pc:docMk/>
          <pc:sldMk cId="1962570388" sldId="12030"/>
        </pc:sldMkLst>
        <pc:graphicFrameChg chg="mod modGraphic">
          <ac:chgData name="Christopher SixSmith (UK)" userId="S::christopher.sixsmith@uk.rsagroup.com::031d3d7d-9ec3-4919-bdac-d02a3a9e4fd0" providerId="AD" clId="Web-{6962F5F1-A9FA-2F4C-814C-DEC53ECBEF66}" dt="2023-05-09T13:16:03.312" v="85"/>
          <ac:graphicFrameMkLst>
            <pc:docMk/>
            <pc:sldMk cId="1962570388" sldId="12030"/>
            <ac:graphicFrameMk id="8" creationId="{5F03CD02-4669-400D-A33A-07585A6635E2}"/>
          </ac:graphicFrameMkLst>
        </pc:graphicFrameChg>
      </pc:sldChg>
      <pc:sldChg chg="modSp">
        <pc:chgData name="Christopher SixSmith (UK)" userId="S::christopher.sixsmith@uk.rsagroup.com::031d3d7d-9ec3-4919-bdac-d02a3a9e4fd0" providerId="AD" clId="Web-{6962F5F1-A9FA-2F4C-814C-DEC53ECBEF66}" dt="2023-05-09T13:07:57.887" v="13"/>
        <pc:sldMkLst>
          <pc:docMk/>
          <pc:sldMk cId="2390623051" sldId="12033"/>
        </pc:sldMkLst>
        <pc:graphicFrameChg chg="modGraphic">
          <ac:chgData name="Christopher SixSmith (UK)" userId="S::christopher.sixsmith@uk.rsagroup.com::031d3d7d-9ec3-4919-bdac-d02a3a9e4fd0" providerId="AD" clId="Web-{6962F5F1-A9FA-2F4C-814C-DEC53ECBEF66}" dt="2023-05-09T13:07:57.887" v="13"/>
          <ac:graphicFrameMkLst>
            <pc:docMk/>
            <pc:sldMk cId="2390623051" sldId="12033"/>
            <ac:graphicFrameMk id="8" creationId="{5F03CD02-4669-400D-A33A-07585A6635E2}"/>
          </ac:graphicFrameMkLst>
        </pc:graphicFrameChg>
      </pc:sldChg>
      <pc:sldChg chg="modSp modCm">
        <pc:chgData name="Christopher SixSmith (UK)" userId="S::christopher.sixsmith@uk.rsagroup.com::031d3d7d-9ec3-4919-bdac-d02a3a9e4fd0" providerId="AD" clId="Web-{6962F5F1-A9FA-2F4C-814C-DEC53ECBEF66}" dt="2023-05-09T13:17:16.612" v="96"/>
        <pc:sldMkLst>
          <pc:docMk/>
          <pc:sldMk cId="634870004" sldId="12034"/>
        </pc:sldMkLst>
        <pc:graphicFrameChg chg="mod modGraphic">
          <ac:chgData name="Christopher SixSmith (UK)" userId="S::christopher.sixsmith@uk.rsagroup.com::031d3d7d-9ec3-4919-bdac-d02a3a9e4fd0" providerId="AD" clId="Web-{6962F5F1-A9FA-2F4C-814C-DEC53ECBEF66}" dt="2023-05-09T13:17:16.612" v="96"/>
          <ac:graphicFrameMkLst>
            <pc:docMk/>
            <pc:sldMk cId="634870004" sldId="12034"/>
            <ac:graphicFrameMk id="8" creationId="{5F03CD02-4669-400D-A33A-07585A6635E2}"/>
          </ac:graphicFrameMkLst>
        </pc:graphicFrameChg>
        <pc:extLst>
          <p:ext xmlns:p="http://schemas.openxmlformats.org/presentationml/2006/main" uri="{D6D511B9-2390-475A-947B-AFAB55BFBCF1}">
            <pc226:cmChg xmlns:pc226="http://schemas.microsoft.com/office/powerpoint/2022/06/main/command" xmlns="" chg="mod">
              <pc226:chgData name="Christopher SixSmith (UK)" userId="S::christopher.sixsmith@uk.rsagroup.com::031d3d7d-9ec3-4919-bdac-d02a3a9e4fd0" providerId="AD" clId="Web-{6962F5F1-A9FA-2F4C-814C-DEC53ECBEF66}" dt="2023-05-09T13:08:17.919" v="23"/>
              <pc2:cmMkLst xmlns:pc2="http://schemas.microsoft.com/office/powerpoint/2019/9/main/command">
                <pc:docMk/>
                <pc:sldMk cId="634870004" sldId="12034"/>
                <pc2:cmMk id="{15BD6A5D-B5BB-4CA3-92F1-CD73F669DA26}"/>
              </pc2:cmMkLst>
            </pc226:cmChg>
            <pc226:cmChg xmlns:pc226="http://schemas.microsoft.com/office/powerpoint/2022/06/main/command" xmlns="" chg="mod">
              <pc226:chgData name="Christopher SixSmith (UK)" userId="S::christopher.sixsmith@uk.rsagroup.com::031d3d7d-9ec3-4919-bdac-d02a3a9e4fd0" providerId="AD" clId="Web-{6962F5F1-A9FA-2F4C-814C-DEC53ECBEF66}" dt="2023-05-09T13:07:32.121" v="10"/>
              <pc2:cmMkLst xmlns:pc2="http://schemas.microsoft.com/office/powerpoint/2019/9/main/command">
                <pc:docMk/>
                <pc:sldMk cId="634870004" sldId="12034"/>
                <pc2:cmMk id="{EA13E6FC-6F55-4808-B64E-A6FE5736E157}"/>
              </pc2:cmMkLst>
            </pc226:cmChg>
          </p:ext>
        </pc:extLst>
      </pc:sldChg>
      <pc:sldChg chg="modSp">
        <pc:chgData name="Christopher SixSmith (UK)" userId="S::christopher.sixsmith@uk.rsagroup.com::031d3d7d-9ec3-4919-bdac-d02a3a9e4fd0" providerId="AD" clId="Web-{6962F5F1-A9FA-2F4C-814C-DEC53ECBEF66}" dt="2023-05-09T13:07:57.887" v="13"/>
        <pc:sldMkLst>
          <pc:docMk/>
          <pc:sldMk cId="3176636128" sldId="12035"/>
        </pc:sldMkLst>
        <pc:graphicFrameChg chg="modGraphic">
          <ac:chgData name="Christopher SixSmith (UK)" userId="S::christopher.sixsmith@uk.rsagroup.com::031d3d7d-9ec3-4919-bdac-d02a3a9e4fd0" providerId="AD" clId="Web-{6962F5F1-A9FA-2F4C-814C-DEC53ECBEF66}" dt="2023-05-09T13:07:57.887" v="13"/>
          <ac:graphicFrameMkLst>
            <pc:docMk/>
            <pc:sldMk cId="3176636128" sldId="12035"/>
            <ac:graphicFrameMk id="8" creationId="{5F03CD02-4669-400D-A33A-07585A6635E2}"/>
          </ac:graphicFrameMkLst>
        </pc:graphicFrameChg>
      </pc:sldChg>
      <pc:sldChg chg="modSp modCm">
        <pc:chgData name="Christopher SixSmith (UK)" userId="S::christopher.sixsmith@uk.rsagroup.com::031d3d7d-9ec3-4919-bdac-d02a3a9e4fd0" providerId="AD" clId="Web-{6962F5F1-A9FA-2F4C-814C-DEC53ECBEF66}" dt="2023-05-09T13:18:18.208" v="113"/>
        <pc:sldMkLst>
          <pc:docMk/>
          <pc:sldMk cId="198055303" sldId="12037"/>
        </pc:sldMkLst>
        <pc:graphicFrameChg chg="mod modGraphic">
          <ac:chgData name="Christopher SixSmith (UK)" userId="S::christopher.sixsmith@uk.rsagroup.com::031d3d7d-9ec3-4919-bdac-d02a3a9e4fd0" providerId="AD" clId="Web-{6962F5F1-A9FA-2F4C-814C-DEC53ECBEF66}" dt="2023-05-09T13:18:18.208" v="113"/>
          <ac:graphicFrameMkLst>
            <pc:docMk/>
            <pc:sldMk cId="198055303" sldId="12037"/>
            <ac:graphicFrameMk id="8" creationId="{5F03CD02-4669-400D-A33A-07585A6635E2}"/>
          </ac:graphicFrameMkLst>
        </pc:graphicFrameChg>
        <pc:extLst>
          <p:ext xmlns:p="http://schemas.openxmlformats.org/presentationml/2006/main" uri="{D6D511B9-2390-475A-947B-AFAB55BFBCF1}">
            <pc226:cmChg xmlns:pc226="http://schemas.microsoft.com/office/powerpoint/2022/06/main/command" xmlns="" chg="mod">
              <pc226:chgData name="Christopher SixSmith (UK)" userId="S::christopher.sixsmith@uk.rsagroup.com::031d3d7d-9ec3-4919-bdac-d02a3a9e4fd0" providerId="AD" clId="Web-{6962F5F1-A9FA-2F4C-814C-DEC53ECBEF66}" dt="2023-05-09T13:08:58.827" v="39"/>
              <pc2:cmMkLst xmlns:pc2="http://schemas.microsoft.com/office/powerpoint/2019/9/main/command">
                <pc:docMk/>
                <pc:sldMk cId="198055303" sldId="12037"/>
                <pc2:cmMk id="{18F4E20F-ED28-4085-B8F3-C8EC8FB090FC}"/>
              </pc2:cmMkLst>
            </pc226:cmChg>
          </p:ext>
        </pc:extLst>
      </pc:sldChg>
      <pc:sldChg chg="modSp">
        <pc:chgData name="Christopher SixSmith (UK)" userId="S::christopher.sixsmith@uk.rsagroup.com::031d3d7d-9ec3-4919-bdac-d02a3a9e4fd0" providerId="AD" clId="Web-{6962F5F1-A9FA-2F4C-814C-DEC53ECBEF66}" dt="2023-05-09T13:07:57.887" v="13"/>
        <pc:sldMkLst>
          <pc:docMk/>
          <pc:sldMk cId="903715840" sldId="12038"/>
        </pc:sldMkLst>
        <pc:graphicFrameChg chg="modGraphic">
          <ac:chgData name="Christopher SixSmith (UK)" userId="S::christopher.sixsmith@uk.rsagroup.com::031d3d7d-9ec3-4919-bdac-d02a3a9e4fd0" providerId="AD" clId="Web-{6962F5F1-A9FA-2F4C-814C-DEC53ECBEF66}" dt="2023-05-09T13:07:57.887" v="13"/>
          <ac:graphicFrameMkLst>
            <pc:docMk/>
            <pc:sldMk cId="903715840" sldId="12038"/>
            <ac:graphicFrameMk id="8" creationId="{5F03CD02-4669-400D-A33A-07585A6635E2}"/>
          </ac:graphicFrameMkLst>
        </pc:graphicFrameChg>
      </pc:sldChg>
      <pc:sldChg chg="modSp">
        <pc:chgData name="Christopher SixSmith (UK)" userId="S::christopher.sixsmith@uk.rsagroup.com::031d3d7d-9ec3-4919-bdac-d02a3a9e4fd0" providerId="AD" clId="Web-{6962F5F1-A9FA-2F4C-814C-DEC53ECBEF66}" dt="2023-05-09T13:07:57.887" v="13"/>
        <pc:sldMkLst>
          <pc:docMk/>
          <pc:sldMk cId="2623331177" sldId="12039"/>
        </pc:sldMkLst>
        <pc:graphicFrameChg chg="modGraphic">
          <ac:chgData name="Christopher SixSmith (UK)" userId="S::christopher.sixsmith@uk.rsagroup.com::031d3d7d-9ec3-4919-bdac-d02a3a9e4fd0" providerId="AD" clId="Web-{6962F5F1-A9FA-2F4C-814C-DEC53ECBEF66}" dt="2023-05-09T13:07:57.887" v="13"/>
          <ac:graphicFrameMkLst>
            <pc:docMk/>
            <pc:sldMk cId="2623331177" sldId="12039"/>
            <ac:graphicFrameMk id="8" creationId="{5F03CD02-4669-400D-A33A-07585A6635E2}"/>
          </ac:graphicFrameMkLst>
        </pc:graphicFrameChg>
      </pc:sldChg>
      <pc:sldChg chg="modSp">
        <pc:chgData name="Christopher SixSmith (UK)" userId="S::christopher.sixsmith@uk.rsagroup.com::031d3d7d-9ec3-4919-bdac-d02a3a9e4fd0" providerId="AD" clId="Web-{6962F5F1-A9FA-2F4C-814C-DEC53ECBEF66}" dt="2023-05-09T13:10:48.316" v="46" actId="1076"/>
        <pc:sldMkLst>
          <pc:docMk/>
          <pc:sldMk cId="926589251" sldId="12055"/>
        </pc:sldMkLst>
        <pc:spChg chg="mod">
          <ac:chgData name="Christopher SixSmith (UK)" userId="S::christopher.sixsmith@uk.rsagroup.com::031d3d7d-9ec3-4919-bdac-d02a3a9e4fd0" providerId="AD" clId="Web-{6962F5F1-A9FA-2F4C-814C-DEC53ECBEF66}" dt="2023-05-09T13:10:45.503" v="45" actId="1076"/>
          <ac:spMkLst>
            <pc:docMk/>
            <pc:sldMk cId="926589251" sldId="12055"/>
            <ac:spMk id="2" creationId="{F861ABBA-E16C-721C-AF51-7F8BB0F209B0}"/>
          </ac:spMkLst>
        </pc:spChg>
        <pc:spChg chg="mod">
          <ac:chgData name="Christopher SixSmith (UK)" userId="S::christopher.sixsmith@uk.rsagroup.com::031d3d7d-9ec3-4919-bdac-d02a3a9e4fd0" providerId="AD" clId="Web-{6962F5F1-A9FA-2F4C-814C-DEC53ECBEF66}" dt="2023-05-09T13:10:48.316" v="46" actId="1076"/>
          <ac:spMkLst>
            <pc:docMk/>
            <pc:sldMk cId="926589251" sldId="12055"/>
            <ac:spMk id="3" creationId="{191926AE-AAD9-4F06-9DC9-D6777E6EC265}"/>
          </ac:spMkLst>
        </pc:spChg>
      </pc:sldChg>
      <pc:sldChg chg="modSp">
        <pc:chgData name="Christopher SixSmith (UK)" userId="S::christopher.sixsmith@uk.rsagroup.com::031d3d7d-9ec3-4919-bdac-d02a3a9e4fd0" providerId="AD" clId="Web-{6962F5F1-A9FA-2F4C-814C-DEC53ECBEF66}" dt="2023-05-09T13:15:45.484" v="83"/>
        <pc:sldMkLst>
          <pc:docMk/>
          <pc:sldMk cId="150160653" sldId="12056"/>
        </pc:sldMkLst>
        <pc:graphicFrameChg chg="mod modGraphic">
          <ac:chgData name="Christopher SixSmith (UK)" userId="S::christopher.sixsmith@uk.rsagroup.com::031d3d7d-9ec3-4919-bdac-d02a3a9e4fd0" providerId="AD" clId="Web-{6962F5F1-A9FA-2F4C-814C-DEC53ECBEF66}" dt="2023-05-09T13:15:45.484" v="83"/>
          <ac:graphicFrameMkLst>
            <pc:docMk/>
            <pc:sldMk cId="150160653" sldId="12056"/>
            <ac:graphicFrameMk id="8" creationId="{5F03CD02-4669-400D-A33A-07585A6635E2}"/>
          </ac:graphicFrameMkLst>
        </pc:graphicFrameChg>
      </pc:sldChg>
      <pc:sldChg chg="modSp modCm">
        <pc:chgData name="Christopher SixSmith (UK)" userId="S::christopher.sixsmith@uk.rsagroup.com::031d3d7d-9ec3-4919-bdac-d02a3a9e4fd0" providerId="AD" clId="Web-{6962F5F1-A9FA-2F4C-814C-DEC53ECBEF66}" dt="2023-05-09T13:08:22.685" v="24"/>
        <pc:sldMkLst>
          <pc:docMk/>
          <pc:sldMk cId="2935497122" sldId="12057"/>
        </pc:sldMkLst>
        <pc:graphicFrameChg chg="modGraphic">
          <ac:chgData name="Christopher SixSmith (UK)" userId="S::christopher.sixsmith@uk.rsagroup.com::031d3d7d-9ec3-4919-bdac-d02a3a9e4fd0" providerId="AD" clId="Web-{6962F5F1-A9FA-2F4C-814C-DEC53ECBEF66}" dt="2023-05-09T13:07:57.887" v="13"/>
          <ac:graphicFrameMkLst>
            <pc:docMk/>
            <pc:sldMk cId="2935497122" sldId="12057"/>
            <ac:graphicFrameMk id="8" creationId="{5F03CD02-4669-400D-A33A-07585A6635E2}"/>
          </ac:graphicFrameMkLst>
        </pc:graphicFrameChg>
        <pc:extLst>
          <p:ext xmlns:p="http://schemas.openxmlformats.org/presentationml/2006/main" uri="{D6D511B9-2390-475A-947B-AFAB55BFBCF1}">
            <pc226:cmChg xmlns:pc226="http://schemas.microsoft.com/office/powerpoint/2022/06/main/command" xmlns="" chg="mod">
              <pc226:chgData name="Christopher SixSmith (UK)" userId="S::christopher.sixsmith@uk.rsagroup.com::031d3d7d-9ec3-4919-bdac-d02a3a9e4fd0" providerId="AD" clId="Web-{6962F5F1-A9FA-2F4C-814C-DEC53ECBEF66}" dt="2023-05-09T13:08:22.685" v="24"/>
              <pc2:cmMkLst xmlns:pc2="http://schemas.microsoft.com/office/powerpoint/2019/9/main/command">
                <pc:docMk/>
                <pc:sldMk cId="2935497122" sldId="12057"/>
                <pc2:cmMk id="{7906DF8E-A6AF-4ACA-BA53-2D2598670C6A}"/>
              </pc2:cmMkLst>
            </pc226:cmChg>
          </p:ext>
        </pc:extLst>
      </pc:sldChg>
      <pc:sldChg chg="modSp modCm">
        <pc:chgData name="Christopher SixSmith (UK)" userId="S::christopher.sixsmith@uk.rsagroup.com::031d3d7d-9ec3-4919-bdac-d02a3a9e4fd0" providerId="AD" clId="Web-{6962F5F1-A9FA-2F4C-814C-DEC53ECBEF66}" dt="2023-05-09T13:17:42.191" v="106"/>
        <pc:sldMkLst>
          <pc:docMk/>
          <pc:sldMk cId="147909715" sldId="12061"/>
        </pc:sldMkLst>
        <pc:graphicFrameChg chg="mod modGraphic">
          <ac:chgData name="Christopher SixSmith (UK)" userId="S::christopher.sixsmith@uk.rsagroup.com::031d3d7d-9ec3-4919-bdac-d02a3a9e4fd0" providerId="AD" clId="Web-{6962F5F1-A9FA-2F4C-814C-DEC53ECBEF66}" dt="2023-05-09T13:17:42.191" v="106"/>
          <ac:graphicFrameMkLst>
            <pc:docMk/>
            <pc:sldMk cId="147909715" sldId="12061"/>
            <ac:graphicFrameMk id="8" creationId="{5F03CD02-4669-400D-A33A-07585A6635E2}"/>
          </ac:graphicFrameMkLst>
        </pc:graphicFrameChg>
        <pc:extLst>
          <p:ext xmlns:p="http://schemas.openxmlformats.org/presentationml/2006/main" uri="{D6D511B9-2390-475A-947B-AFAB55BFBCF1}">
            <pc226:cmChg xmlns:pc226="http://schemas.microsoft.com/office/powerpoint/2022/06/main/command" xmlns="" chg="mod">
              <pc226:chgData name="Christopher SixSmith (UK)" userId="S::christopher.sixsmith@uk.rsagroup.com::031d3d7d-9ec3-4919-bdac-d02a3a9e4fd0" providerId="AD" clId="Web-{6962F5F1-A9FA-2F4C-814C-DEC53ECBEF66}" dt="2023-05-09T13:08:51.264" v="37"/>
              <pc2:cmMkLst xmlns:pc2="http://schemas.microsoft.com/office/powerpoint/2019/9/main/command">
                <pc:docMk/>
                <pc:sldMk cId="147909715" sldId="12061"/>
                <pc2:cmMk id="{CA765A4C-15C7-4890-8DA5-AD6FAEAA4480}"/>
              </pc2:cmMkLst>
            </pc226:cmChg>
            <pc226:cmChg xmlns:pc226="http://schemas.microsoft.com/office/powerpoint/2022/06/main/command" xmlns="" chg="mod">
              <pc226:chgData name="Christopher SixSmith (UK)" userId="S::christopher.sixsmith@uk.rsagroup.com::031d3d7d-9ec3-4919-bdac-d02a3a9e4fd0" providerId="AD" clId="Web-{6962F5F1-A9FA-2F4C-814C-DEC53ECBEF66}" dt="2023-05-09T13:08:27.060" v="25"/>
              <pc2:cmMkLst xmlns:pc2="http://schemas.microsoft.com/office/powerpoint/2019/9/main/command">
                <pc:docMk/>
                <pc:sldMk cId="147909715" sldId="12061"/>
                <pc2:cmMk id="{3EB3D9D5-FEB4-4B72-A3B6-2CA72AFB52DE}"/>
              </pc2:cmMkLst>
            </pc226:cmChg>
            <pc226:cmChg xmlns:pc226="http://schemas.microsoft.com/office/powerpoint/2022/06/main/command" xmlns="" chg="mod">
              <pc226:chgData name="Christopher SixSmith (UK)" userId="S::christopher.sixsmith@uk.rsagroup.com::031d3d7d-9ec3-4919-bdac-d02a3a9e4fd0" providerId="AD" clId="Web-{6962F5F1-A9FA-2F4C-814C-DEC53ECBEF66}" dt="2023-05-09T13:08:45.827" v="35"/>
              <pc2:cmMkLst xmlns:pc2="http://schemas.microsoft.com/office/powerpoint/2019/9/main/command">
                <pc:docMk/>
                <pc:sldMk cId="147909715" sldId="12061"/>
                <pc2:cmMk id="{85F134E4-EE14-4AB1-8BFB-1911EA98B7AD}"/>
              </pc2:cmMkLst>
            </pc226:cmChg>
          </p:ext>
        </pc:extLst>
      </pc:sldChg>
      <pc:sldChg chg="modSp modCm">
        <pc:chgData name="Christopher SixSmith (UK)" userId="S::christopher.sixsmith@uk.rsagroup.com::031d3d7d-9ec3-4919-bdac-d02a3a9e4fd0" providerId="AD" clId="Web-{6962F5F1-A9FA-2F4C-814C-DEC53ECBEF66}" dt="2023-05-09T13:18:01.442" v="107"/>
        <pc:sldMkLst>
          <pc:docMk/>
          <pc:sldMk cId="2751959466" sldId="12071"/>
        </pc:sldMkLst>
        <pc:graphicFrameChg chg="modGraphic">
          <ac:chgData name="Christopher SixSmith (UK)" userId="S::christopher.sixsmith@uk.rsagroup.com::031d3d7d-9ec3-4919-bdac-d02a3a9e4fd0" providerId="AD" clId="Web-{6962F5F1-A9FA-2F4C-814C-DEC53ECBEF66}" dt="2023-05-09T13:18:01.442" v="107"/>
          <ac:graphicFrameMkLst>
            <pc:docMk/>
            <pc:sldMk cId="2751959466" sldId="12071"/>
            <ac:graphicFrameMk id="8" creationId="{5F03CD02-4669-400D-A33A-07585A6635E2}"/>
          </ac:graphicFrameMkLst>
        </pc:graphicFrameChg>
        <pc:extLst>
          <p:ext xmlns:p="http://schemas.openxmlformats.org/presentationml/2006/main" uri="{D6D511B9-2390-475A-947B-AFAB55BFBCF1}">
            <pc226:cmChg xmlns:pc226="http://schemas.microsoft.com/office/powerpoint/2022/06/main/command" xmlns="" chg="mod">
              <pc226:chgData name="Christopher SixSmith (UK)" userId="S::christopher.sixsmith@uk.rsagroup.com::031d3d7d-9ec3-4919-bdac-d02a3a9e4fd0" providerId="AD" clId="Web-{6962F5F1-A9FA-2F4C-814C-DEC53ECBEF66}" dt="2023-05-09T13:08:55.749" v="38"/>
              <pc2:cmMkLst xmlns:pc2="http://schemas.microsoft.com/office/powerpoint/2019/9/main/command">
                <pc:docMk/>
                <pc:sldMk cId="2751959466" sldId="12071"/>
                <pc2:cmMk id="{F68EC4BA-FEDF-4E23-A635-84B0BFBC67BF}"/>
              </pc2:cmMkLst>
            </pc226:cmChg>
          </p:ext>
        </pc:extLst>
      </pc:sldChg>
      <pc:sldChg chg="modSp modCm">
        <pc:chgData name="Christopher SixSmith (UK)" userId="S::christopher.sixsmith@uk.rsagroup.com::031d3d7d-9ec3-4919-bdac-d02a3a9e4fd0" providerId="AD" clId="Web-{6962F5F1-A9FA-2F4C-814C-DEC53ECBEF66}" dt="2023-05-09T13:09:03.577" v="41"/>
        <pc:sldMkLst>
          <pc:docMk/>
          <pc:sldMk cId="2183475415" sldId="12072"/>
        </pc:sldMkLst>
        <pc:graphicFrameChg chg="modGraphic">
          <ac:chgData name="Christopher SixSmith (UK)" userId="S::christopher.sixsmith@uk.rsagroup.com::031d3d7d-9ec3-4919-bdac-d02a3a9e4fd0" providerId="AD" clId="Web-{6962F5F1-A9FA-2F4C-814C-DEC53ECBEF66}" dt="2023-05-09T13:07:57.887" v="13"/>
          <ac:graphicFrameMkLst>
            <pc:docMk/>
            <pc:sldMk cId="2183475415" sldId="12072"/>
            <ac:graphicFrameMk id="8" creationId="{5F03CD02-4669-400D-A33A-07585A6635E2}"/>
          </ac:graphicFrameMkLst>
        </pc:graphicFrameChg>
        <pc:extLst>
          <p:ext xmlns:p="http://schemas.openxmlformats.org/presentationml/2006/main" uri="{D6D511B9-2390-475A-947B-AFAB55BFBCF1}">
            <pc226:cmChg xmlns:pc226="http://schemas.microsoft.com/office/powerpoint/2022/06/main/command" xmlns="" chg="mod">
              <pc226:chgData name="Christopher SixSmith (UK)" userId="S::christopher.sixsmith@uk.rsagroup.com::031d3d7d-9ec3-4919-bdac-d02a3a9e4fd0" providerId="AD" clId="Web-{6962F5F1-A9FA-2F4C-814C-DEC53ECBEF66}" dt="2023-05-09T13:09:01.280" v="40"/>
              <pc2:cmMkLst xmlns:pc2="http://schemas.microsoft.com/office/powerpoint/2019/9/main/command">
                <pc:docMk/>
                <pc:sldMk cId="2183475415" sldId="12072"/>
                <pc2:cmMk id="{12ADA749-AC07-4806-9AAA-D252BEBDC261}"/>
              </pc2:cmMkLst>
            </pc226:cmChg>
            <pc226:cmChg xmlns:pc226="http://schemas.microsoft.com/office/powerpoint/2022/06/main/command" xmlns="" chg="mod">
              <pc226:chgData name="Christopher SixSmith (UK)" userId="S::christopher.sixsmith@uk.rsagroup.com::031d3d7d-9ec3-4919-bdac-d02a3a9e4fd0" providerId="AD" clId="Web-{6962F5F1-A9FA-2F4C-814C-DEC53ECBEF66}" dt="2023-05-09T13:09:03.577" v="41"/>
              <pc2:cmMkLst xmlns:pc2="http://schemas.microsoft.com/office/powerpoint/2019/9/main/command">
                <pc:docMk/>
                <pc:sldMk cId="2183475415" sldId="12072"/>
                <pc2:cmMk id="{6E000978-2CBA-442E-8BE7-7DD8A621E61A}"/>
              </pc2:cmMkLst>
            </pc226:cmChg>
          </p:ext>
        </pc:extLst>
      </pc:sldChg>
      <pc:sldChg chg="modSp modCm">
        <pc:chgData name="Christopher SixSmith (UK)" userId="S::christopher.sixsmith@uk.rsagroup.com::031d3d7d-9ec3-4919-bdac-d02a3a9e4fd0" providerId="AD" clId="Web-{6962F5F1-A9FA-2F4C-814C-DEC53ECBEF66}" dt="2023-05-09T13:15:03.545" v="79"/>
        <pc:sldMkLst>
          <pc:docMk/>
          <pc:sldMk cId="2744493425" sldId="12077"/>
        </pc:sldMkLst>
        <pc:graphicFrameChg chg="mod modGraphic">
          <ac:chgData name="Christopher SixSmith (UK)" userId="S::christopher.sixsmith@uk.rsagroup.com::031d3d7d-9ec3-4919-bdac-d02a3a9e4fd0" providerId="AD" clId="Web-{6962F5F1-A9FA-2F4C-814C-DEC53ECBEF66}" dt="2023-05-09T13:15:03.545" v="79"/>
          <ac:graphicFrameMkLst>
            <pc:docMk/>
            <pc:sldMk cId="2744493425" sldId="12077"/>
            <ac:graphicFrameMk id="8" creationId="{5F03CD02-4669-400D-A33A-07585A6635E2}"/>
          </ac:graphicFrameMkLst>
        </pc:graphicFrameChg>
        <pc:extLst>
          <p:ext xmlns:p="http://schemas.openxmlformats.org/presentationml/2006/main" uri="{D6D511B9-2390-475A-947B-AFAB55BFBCF1}">
            <pc226:cmChg xmlns:pc226="http://schemas.microsoft.com/office/powerpoint/2022/06/main/command" xmlns="" chg="mod">
              <pc226:chgData name="Christopher SixSmith (UK)" userId="S::christopher.sixsmith@uk.rsagroup.com::031d3d7d-9ec3-4919-bdac-d02a3a9e4fd0" providerId="AD" clId="Web-{6962F5F1-A9FA-2F4C-814C-DEC53ECBEF66}" dt="2023-05-09T13:07:26.683" v="9"/>
              <pc2:cmMkLst xmlns:pc2="http://schemas.microsoft.com/office/powerpoint/2019/9/main/command">
                <pc:docMk/>
                <pc:sldMk cId="2744493425" sldId="12077"/>
                <pc2:cmMk id="{E4F23766-37F6-4286-9C0B-1D651BA017D2}"/>
              </pc2:cmMkLst>
            </pc226:cmChg>
          </p:ext>
        </pc:extLst>
      </pc:sldChg>
      <pc:sldChg chg="modSp modCm">
        <pc:chgData name="Christopher SixSmith (UK)" userId="S::christopher.sixsmith@uk.rsagroup.com::031d3d7d-9ec3-4919-bdac-d02a3a9e4fd0" providerId="AD" clId="Web-{6962F5F1-A9FA-2F4C-814C-DEC53ECBEF66}" dt="2023-05-09T13:14:18.152" v="65" actId="1076"/>
        <pc:sldMkLst>
          <pc:docMk/>
          <pc:sldMk cId="2273515191" sldId="12081"/>
        </pc:sldMkLst>
        <pc:spChg chg="mod">
          <ac:chgData name="Christopher SixSmith (UK)" userId="S::christopher.sixsmith@uk.rsagroup.com::031d3d7d-9ec3-4919-bdac-d02a3a9e4fd0" providerId="AD" clId="Web-{6962F5F1-A9FA-2F4C-814C-DEC53ECBEF66}" dt="2023-05-09T13:07:20.495" v="8" actId="20577"/>
          <ac:spMkLst>
            <pc:docMk/>
            <pc:sldMk cId="2273515191" sldId="12081"/>
            <ac:spMk id="3" creationId="{93BFE6D5-E3F9-F523-2614-D05A0C0D73BF}"/>
          </ac:spMkLst>
        </pc:spChg>
        <pc:graphicFrameChg chg="mod modGraphic">
          <ac:chgData name="Christopher SixSmith (UK)" userId="S::christopher.sixsmith@uk.rsagroup.com::031d3d7d-9ec3-4919-bdac-d02a3a9e4fd0" providerId="AD" clId="Web-{6962F5F1-A9FA-2F4C-814C-DEC53ECBEF66}" dt="2023-05-09T13:14:18.152" v="65" actId="1076"/>
          <ac:graphicFrameMkLst>
            <pc:docMk/>
            <pc:sldMk cId="2273515191" sldId="12081"/>
            <ac:graphicFrameMk id="8" creationId="{5F03CD02-4669-400D-A33A-07585A6635E2}"/>
          </ac:graphicFrameMkLst>
        </pc:graphicFrameChg>
        <pc:extLst>
          <p:ext xmlns:p="http://schemas.openxmlformats.org/presentationml/2006/main" uri="{D6D511B9-2390-475A-947B-AFAB55BFBCF1}">
            <pc226:cmChg xmlns:pc226="http://schemas.microsoft.com/office/powerpoint/2022/06/main/command" xmlns="" chg="mod">
              <pc226:chgData name="Christopher SixSmith (UK)" userId="S::christopher.sixsmith@uk.rsagroup.com::031d3d7d-9ec3-4919-bdac-d02a3a9e4fd0" providerId="AD" clId="Web-{6962F5F1-A9FA-2F4C-814C-DEC53ECBEF66}" dt="2023-05-09T13:07:18.854" v="7"/>
              <pc2:cmMkLst xmlns:pc2="http://schemas.microsoft.com/office/powerpoint/2019/9/main/command">
                <pc:docMk/>
                <pc:sldMk cId="2273515191" sldId="12081"/>
                <pc2:cmMk id="{5F27AD23-4E60-4520-A5F0-BE124B108BE6}"/>
              </pc2:cmMkLst>
            </pc226:cmChg>
            <pc226:cmChg xmlns:pc226="http://schemas.microsoft.com/office/powerpoint/2022/06/main/command" xmlns="" chg="mod">
              <pc226:chgData name="Christopher SixSmith (UK)" userId="S::christopher.sixsmith@uk.rsagroup.com::031d3d7d-9ec3-4919-bdac-d02a3a9e4fd0" providerId="AD" clId="Web-{6962F5F1-A9FA-2F4C-814C-DEC53ECBEF66}" dt="2023-05-09T13:07:10.526" v="5"/>
              <pc2:cmMkLst xmlns:pc2="http://schemas.microsoft.com/office/powerpoint/2019/9/main/command">
                <pc:docMk/>
                <pc:sldMk cId="2273515191" sldId="12081"/>
                <pc2:cmMk id="{DF896660-26AD-4894-BD64-4E05049E4F22}"/>
              </pc2:cmMkLst>
            </pc226:cmChg>
          </p:ext>
        </pc:extLst>
      </pc:sldChg>
    </pc:docChg>
  </pc:docChgLst>
  <pc:docChgLst>
    <pc:chgData name="Cecily Yeung (UK)" userId="S::cecily.yeung@uk.rsagroup.com::33f7ae59-5984-40b6-b48d-7516250885bc" providerId="AD" clId="Web-{9B04D0B8-5BA9-2A26-A784-80E40CD6128D}"/>
    <pc:docChg chg="modSld">
      <pc:chgData name="Cecily Yeung (UK)" userId="S::cecily.yeung@uk.rsagroup.com::33f7ae59-5984-40b6-b48d-7516250885bc" providerId="AD" clId="Web-{9B04D0B8-5BA9-2A26-A784-80E40CD6128D}" dt="2023-05-02T09:52:24.562" v="3207"/>
      <pc:docMkLst>
        <pc:docMk/>
      </pc:docMkLst>
      <pc:sldChg chg="modSp modCm">
        <pc:chgData name="Cecily Yeung (UK)" userId="S::cecily.yeung@uk.rsagroup.com::33f7ae59-5984-40b6-b48d-7516250885bc" providerId="AD" clId="Web-{9B04D0B8-5BA9-2A26-A784-80E40CD6128D}" dt="2023-05-02T09:34:51.706" v="3112"/>
        <pc:sldMkLst>
          <pc:docMk/>
          <pc:sldMk cId="634870004" sldId="12034"/>
        </pc:sldMkLst>
        <pc:graphicFrameChg chg="mod modGraphic">
          <ac:chgData name="Cecily Yeung (UK)" userId="S::cecily.yeung@uk.rsagroup.com::33f7ae59-5984-40b6-b48d-7516250885bc" providerId="AD" clId="Web-{9B04D0B8-5BA9-2A26-A784-80E40CD6128D}" dt="2023-05-02T09:34:51.706" v="3112"/>
          <ac:graphicFrameMkLst>
            <pc:docMk/>
            <pc:sldMk cId="634870004" sldId="12034"/>
            <ac:graphicFrameMk id="8" creationId="{5F03CD02-4669-400D-A33A-07585A6635E2}"/>
          </ac:graphicFrameMkLst>
        </pc:graphicFrameChg>
      </pc:sldChg>
      <pc:sldChg chg="modSp">
        <pc:chgData name="Cecily Yeung (UK)" userId="S::cecily.yeung@uk.rsagroup.com::33f7ae59-5984-40b6-b48d-7516250885bc" providerId="AD" clId="Web-{9B04D0B8-5BA9-2A26-A784-80E40CD6128D}" dt="2023-05-02T08:10:15.113" v="1272"/>
        <pc:sldMkLst>
          <pc:docMk/>
          <pc:sldMk cId="3176636128" sldId="12035"/>
        </pc:sldMkLst>
        <pc:graphicFrameChg chg="mod modGraphic">
          <ac:chgData name="Cecily Yeung (UK)" userId="S::cecily.yeung@uk.rsagroup.com::33f7ae59-5984-40b6-b48d-7516250885bc" providerId="AD" clId="Web-{9B04D0B8-5BA9-2A26-A784-80E40CD6128D}" dt="2023-05-02T08:10:15.113" v="1272"/>
          <ac:graphicFrameMkLst>
            <pc:docMk/>
            <pc:sldMk cId="3176636128" sldId="12035"/>
            <ac:graphicFrameMk id="8" creationId="{5F03CD02-4669-400D-A33A-07585A6635E2}"/>
          </ac:graphicFrameMkLst>
        </pc:graphicFrameChg>
      </pc:sldChg>
      <pc:sldChg chg="modCm">
        <pc:chgData name="Cecily Yeung (UK)" userId="S::cecily.yeung@uk.rsagroup.com::33f7ae59-5984-40b6-b48d-7516250885bc" providerId="AD" clId="Web-{9B04D0B8-5BA9-2A26-A784-80E40CD6128D}" dt="2023-05-02T08:21:51.651" v="1756"/>
        <pc:sldMkLst>
          <pc:docMk/>
          <pc:sldMk cId="198055303" sldId="12037"/>
        </pc:sldMkLst>
      </pc:sldChg>
      <pc:sldChg chg="modSp delCm">
        <pc:chgData name="Cecily Yeung (UK)" userId="S::cecily.yeung@uk.rsagroup.com::33f7ae59-5984-40b6-b48d-7516250885bc" providerId="AD" clId="Web-{9B04D0B8-5BA9-2A26-A784-80E40CD6128D}" dt="2023-05-02T09:52:24.562" v="3207"/>
        <pc:sldMkLst>
          <pc:docMk/>
          <pc:sldMk cId="903715840" sldId="12038"/>
        </pc:sldMkLst>
        <pc:graphicFrameChg chg="mod modGraphic">
          <ac:chgData name="Cecily Yeung (UK)" userId="S::cecily.yeung@uk.rsagroup.com::33f7ae59-5984-40b6-b48d-7516250885bc" providerId="AD" clId="Web-{9B04D0B8-5BA9-2A26-A784-80E40CD6128D}" dt="2023-05-02T09:52:24.562" v="3207"/>
          <ac:graphicFrameMkLst>
            <pc:docMk/>
            <pc:sldMk cId="903715840" sldId="12038"/>
            <ac:graphicFrameMk id="8" creationId="{5F03CD02-4669-400D-A33A-07585A6635E2}"/>
          </ac:graphicFrameMkLst>
        </pc:graphicFrameChg>
      </pc:sldChg>
      <pc:sldChg chg="modSp">
        <pc:chgData name="Cecily Yeung (UK)" userId="S::cecily.yeung@uk.rsagroup.com::33f7ae59-5984-40b6-b48d-7516250885bc" providerId="AD" clId="Web-{9B04D0B8-5BA9-2A26-A784-80E40CD6128D}" dt="2023-05-02T09:52:21.937" v="3201"/>
        <pc:sldMkLst>
          <pc:docMk/>
          <pc:sldMk cId="2623331177" sldId="12039"/>
        </pc:sldMkLst>
        <pc:graphicFrameChg chg="mod modGraphic">
          <ac:chgData name="Cecily Yeung (UK)" userId="S::cecily.yeung@uk.rsagroup.com::33f7ae59-5984-40b6-b48d-7516250885bc" providerId="AD" clId="Web-{9B04D0B8-5BA9-2A26-A784-80E40CD6128D}" dt="2023-05-02T09:52:21.937" v="3201"/>
          <ac:graphicFrameMkLst>
            <pc:docMk/>
            <pc:sldMk cId="2623331177" sldId="12039"/>
            <ac:graphicFrameMk id="8" creationId="{5F03CD02-4669-400D-A33A-07585A6635E2}"/>
          </ac:graphicFrameMkLst>
        </pc:graphicFrameChg>
      </pc:sldChg>
      <pc:sldChg chg="modSp modCm">
        <pc:chgData name="Cecily Yeung (UK)" userId="S::cecily.yeung@uk.rsagroup.com::33f7ae59-5984-40b6-b48d-7516250885bc" providerId="AD" clId="Web-{9B04D0B8-5BA9-2A26-A784-80E40CD6128D}" dt="2023-05-02T09:47:39.155" v="3173" actId="1076"/>
        <pc:sldMkLst>
          <pc:docMk/>
          <pc:sldMk cId="926589251" sldId="12055"/>
        </pc:sldMkLst>
        <pc:spChg chg="mod">
          <ac:chgData name="Cecily Yeung (UK)" userId="S::cecily.yeung@uk.rsagroup.com::33f7ae59-5984-40b6-b48d-7516250885bc" providerId="AD" clId="Web-{9B04D0B8-5BA9-2A26-A784-80E40CD6128D}" dt="2023-05-02T09:47:39.155" v="3173" actId="1076"/>
          <ac:spMkLst>
            <pc:docMk/>
            <pc:sldMk cId="926589251" sldId="12055"/>
            <ac:spMk id="2" creationId="{F861ABBA-E16C-721C-AF51-7F8BB0F209B0}"/>
          </ac:spMkLst>
        </pc:spChg>
        <pc:spChg chg="mod">
          <ac:chgData name="Cecily Yeung (UK)" userId="S::cecily.yeung@uk.rsagroup.com::33f7ae59-5984-40b6-b48d-7516250885bc" providerId="AD" clId="Web-{9B04D0B8-5BA9-2A26-A784-80E40CD6128D}" dt="2023-05-02T09:45:37.320" v="3169" actId="20577"/>
          <ac:spMkLst>
            <pc:docMk/>
            <pc:sldMk cId="926589251" sldId="12055"/>
            <ac:spMk id="4" creationId="{3972A54A-E08C-4AF2-9BC5-186AAEF05399}"/>
          </ac:spMkLst>
        </pc:spChg>
      </pc:sldChg>
      <pc:sldChg chg="modCm">
        <pc:chgData name="Cecily Yeung (UK)" userId="S::cecily.yeung@uk.rsagroup.com::33f7ae59-5984-40b6-b48d-7516250885bc" providerId="AD" clId="Web-{9B04D0B8-5BA9-2A26-A784-80E40CD6128D}" dt="2023-05-02T08:10:31.785" v="1273"/>
        <pc:sldMkLst>
          <pc:docMk/>
          <pc:sldMk cId="2935497122" sldId="12057"/>
        </pc:sldMkLst>
      </pc:sldChg>
      <pc:sldChg chg="modSp modCm">
        <pc:chgData name="Cecily Yeung (UK)" userId="S::cecily.yeung@uk.rsagroup.com::33f7ae59-5984-40b6-b48d-7516250885bc" providerId="AD" clId="Web-{9B04D0B8-5BA9-2A26-A784-80E40CD6128D}" dt="2023-05-02T09:35:43.896" v="3124"/>
        <pc:sldMkLst>
          <pc:docMk/>
          <pc:sldMk cId="147909715" sldId="12061"/>
        </pc:sldMkLst>
        <pc:graphicFrameChg chg="mod modGraphic">
          <ac:chgData name="Cecily Yeung (UK)" userId="S::cecily.yeung@uk.rsagroup.com::33f7ae59-5984-40b6-b48d-7516250885bc" providerId="AD" clId="Web-{9B04D0B8-5BA9-2A26-A784-80E40CD6128D}" dt="2023-05-02T09:35:43.896" v="3124"/>
          <ac:graphicFrameMkLst>
            <pc:docMk/>
            <pc:sldMk cId="147909715" sldId="12061"/>
            <ac:graphicFrameMk id="8" creationId="{5F03CD02-4669-400D-A33A-07585A6635E2}"/>
          </ac:graphicFrameMkLst>
        </pc:graphicFrameChg>
      </pc:sldChg>
      <pc:sldChg chg="modSp modCm">
        <pc:chgData name="Cecily Yeung (UK)" userId="S::cecily.yeung@uk.rsagroup.com::33f7ae59-5984-40b6-b48d-7516250885bc" providerId="AD" clId="Web-{9B04D0B8-5BA9-2A26-A784-80E40CD6128D}" dt="2023-05-02T09:43:20.719" v="3165"/>
        <pc:sldMkLst>
          <pc:docMk/>
          <pc:sldMk cId="2751959466" sldId="12071"/>
        </pc:sldMkLst>
        <pc:graphicFrameChg chg="mod modGraphic">
          <ac:chgData name="Cecily Yeung (UK)" userId="S::cecily.yeung@uk.rsagroup.com::33f7ae59-5984-40b6-b48d-7516250885bc" providerId="AD" clId="Web-{9B04D0B8-5BA9-2A26-A784-80E40CD6128D}" dt="2023-05-02T09:43:20.719" v="3165"/>
          <ac:graphicFrameMkLst>
            <pc:docMk/>
            <pc:sldMk cId="2751959466" sldId="12071"/>
            <ac:graphicFrameMk id="8" creationId="{5F03CD02-4669-400D-A33A-07585A6635E2}"/>
          </ac:graphicFrameMkLst>
        </pc:graphicFrameChg>
      </pc:sldChg>
      <pc:sldChg chg="modSp modCm">
        <pc:chgData name="Cecily Yeung (UK)" userId="S::cecily.yeung@uk.rsagroup.com::33f7ae59-5984-40b6-b48d-7516250885bc" providerId="AD" clId="Web-{9B04D0B8-5BA9-2A26-A784-80E40CD6128D}" dt="2023-05-02T09:51:48.357" v="3195"/>
        <pc:sldMkLst>
          <pc:docMk/>
          <pc:sldMk cId="2183475415" sldId="12072"/>
        </pc:sldMkLst>
        <pc:graphicFrameChg chg="mod modGraphic">
          <ac:chgData name="Cecily Yeung (UK)" userId="S::cecily.yeung@uk.rsagroup.com::33f7ae59-5984-40b6-b48d-7516250885bc" providerId="AD" clId="Web-{9B04D0B8-5BA9-2A26-A784-80E40CD6128D}" dt="2023-05-02T09:51:48.357" v="3195"/>
          <ac:graphicFrameMkLst>
            <pc:docMk/>
            <pc:sldMk cId="2183475415" sldId="12072"/>
            <ac:graphicFrameMk id="8" creationId="{5F03CD02-4669-400D-A33A-07585A6635E2}"/>
          </ac:graphicFrameMkLst>
        </pc:graphicFrameChg>
      </pc:sldChg>
      <pc:sldChg chg="modSp">
        <pc:chgData name="Cecily Yeung (UK)" userId="S::cecily.yeung@uk.rsagroup.com::33f7ae59-5984-40b6-b48d-7516250885bc" providerId="AD" clId="Web-{9B04D0B8-5BA9-2A26-A784-80E40CD6128D}" dt="2023-05-02T09:42:33.794" v="3161"/>
        <pc:sldMkLst>
          <pc:docMk/>
          <pc:sldMk cId="1471652304" sldId="12075"/>
        </pc:sldMkLst>
        <pc:graphicFrameChg chg="mod modGraphic">
          <ac:chgData name="Cecily Yeung (UK)" userId="S::cecily.yeung@uk.rsagroup.com::33f7ae59-5984-40b6-b48d-7516250885bc" providerId="AD" clId="Web-{9B04D0B8-5BA9-2A26-A784-80E40CD6128D}" dt="2023-05-02T09:42:33.794" v="3161"/>
          <ac:graphicFrameMkLst>
            <pc:docMk/>
            <pc:sldMk cId="1471652304" sldId="12075"/>
            <ac:graphicFrameMk id="8" creationId="{5F03CD02-4669-400D-A33A-07585A6635E2}"/>
          </ac:graphicFrameMkLst>
        </pc:graphicFrameChg>
      </pc:sldChg>
      <pc:sldChg chg="modSp">
        <pc:chgData name="Cecily Yeung (UK)" userId="S::cecily.yeung@uk.rsagroup.com::33f7ae59-5984-40b6-b48d-7516250885bc" providerId="AD" clId="Web-{9B04D0B8-5BA9-2A26-A784-80E40CD6128D}" dt="2023-05-02T08:58:56.977" v="2552"/>
        <pc:sldMkLst>
          <pc:docMk/>
          <pc:sldMk cId="2752783935" sldId="12076"/>
        </pc:sldMkLst>
        <pc:graphicFrameChg chg="mod modGraphic">
          <ac:chgData name="Cecily Yeung (UK)" userId="S::cecily.yeung@uk.rsagroup.com::33f7ae59-5984-40b6-b48d-7516250885bc" providerId="AD" clId="Web-{9B04D0B8-5BA9-2A26-A784-80E40CD6128D}" dt="2023-05-02T08:58:56.977" v="2552"/>
          <ac:graphicFrameMkLst>
            <pc:docMk/>
            <pc:sldMk cId="2752783935" sldId="12076"/>
            <ac:graphicFrameMk id="8" creationId="{5F03CD02-4669-400D-A33A-07585A6635E2}"/>
          </ac:graphicFrameMkLst>
        </pc:graphicFrameChg>
      </pc:sldChg>
      <pc:sldChg chg="modSp modCm">
        <pc:chgData name="Cecily Yeung (UK)" userId="S::cecily.yeung@uk.rsagroup.com::33f7ae59-5984-40b6-b48d-7516250885bc" providerId="AD" clId="Web-{9B04D0B8-5BA9-2A26-A784-80E40CD6128D}" dt="2023-05-02T09:49:01.410" v="3193"/>
        <pc:sldMkLst>
          <pc:docMk/>
          <pc:sldMk cId="2744493425" sldId="12077"/>
        </pc:sldMkLst>
        <pc:graphicFrameChg chg="mod modGraphic">
          <ac:chgData name="Cecily Yeung (UK)" userId="S::cecily.yeung@uk.rsagroup.com::33f7ae59-5984-40b6-b48d-7516250885bc" providerId="AD" clId="Web-{9B04D0B8-5BA9-2A26-A784-80E40CD6128D}" dt="2023-05-02T09:49:01.410" v="3193"/>
          <ac:graphicFrameMkLst>
            <pc:docMk/>
            <pc:sldMk cId="2744493425" sldId="12077"/>
            <ac:graphicFrameMk id="8" creationId="{5F03CD02-4669-400D-A33A-07585A6635E2}"/>
          </ac:graphicFrameMkLst>
        </pc:graphicFrameChg>
      </pc:sldChg>
    </pc:docChg>
  </pc:docChgLst>
</pc:chgInfo>
</file>

<file path=ppt/comments/modernComment_2F05_BCE1587.xml><?xml version="1.0" encoding="utf-8"?>
<p188:cmLst xmlns:a="http://schemas.openxmlformats.org/drawingml/2006/main" xmlns:r="http://schemas.openxmlformats.org/officeDocument/2006/relationships" xmlns:p188="http://schemas.microsoft.com/office/powerpoint/2018/8/main">
  <p188:cm id="{18F4E20F-ED28-4085-B8F3-C8EC8FB090FC}" authorId="{7445762C-007A-1879-9792-7E7E5D35B49E}" status="resolved" created="2023-04-28T05:39:50.234" complete="100000">
    <ac:txMkLst xmlns:ac="http://schemas.microsoft.com/office/drawing/2013/main/command">
      <pc:docMk xmlns:pc="http://schemas.microsoft.com/office/powerpoint/2013/main/command"/>
      <pc:sldMk xmlns:pc="http://schemas.microsoft.com/office/powerpoint/2013/main/command" cId="198055303" sldId="12037"/>
      <ac:graphicFrameMk id="8" creationId="{5F03CD02-4669-400D-A33A-07585A6635E2}"/>
      <ac:tblMk/>
      <ac:tcMk rowId="3003712671" colId="1877482288"/>
      <ac:txMk cp="0" len="62">
        <ac:context len="64" hash="2716160188"/>
      </ac:txMk>
    </ac:txMkLst>
    <p188:pos x="9596166" y="1502572"/>
    <p188:replyLst>
      <p188:reply id="{7A4F4C5C-747C-4566-9594-4F88EB4D3C7D}" authorId="{C6F65590-CB56-C80D-E33C-04D55CFABD5F}" created="2023-05-02T08:21:51.635">
        <p188:txBody>
          <a:bodyPr/>
          <a:lstStyle/>
          <a:p>
            <a:r>
              <a:rPr lang="en-GB"/>
              <a:t>I split out post sales e.g. MTA etc. and claims- idea was to highlight that for post sales activity such as cancellation etc. the broker is the first point of contact and should ensure they dont have sludge etc. Whereas for claims, RSA is the key contact and we should ensure our claims processes dont create barriers etc</a:t>
            </a:r>
          </a:p>
        </p188:txBody>
      </p188:reply>
    </p188:replyLst>
    <p188:txBody>
      <a:bodyPr/>
      <a:lstStyle/>
      <a:p>
        <a:r>
          <a:rPr lang="en-GB"/>
          <a:t>Claims = RSA typically?</a:t>
        </a:r>
      </a:p>
    </p188:txBody>
  </p188:cm>
</p188:cmLst>
</file>

<file path=ppt/comments/modernComment_2F17_373AA143.xml><?xml version="1.0" encoding="utf-8"?>
<p188:cmLst xmlns:a="http://schemas.openxmlformats.org/drawingml/2006/main" xmlns:r="http://schemas.openxmlformats.org/officeDocument/2006/relationships" xmlns:p188="http://schemas.microsoft.com/office/powerpoint/2018/8/main">
  <p188:cm id="{0E09BFC1-6537-4F69-8898-D00AC3EF778B}" authorId="{7445762C-007A-1879-9792-7E7E5D35B49E}" status="resolved" created="2023-04-28T05:33:12.270" complete="100000">
    <ac:deMkLst xmlns:ac="http://schemas.microsoft.com/office/drawing/2013/main/command">
      <pc:docMk xmlns:pc="http://schemas.microsoft.com/office/powerpoint/2013/main/command"/>
      <pc:sldMk xmlns:pc="http://schemas.microsoft.com/office/powerpoint/2013/main/command" cId="926589251" sldId="12055"/>
      <ac:spMk id="2" creationId="{F861ABBA-E16C-721C-AF51-7F8BB0F209B0}"/>
    </ac:deMkLst>
    <p188:txBody>
      <a:bodyPr/>
      <a:lstStyle/>
      <a:p>
        <a:r>
          <a:rPr lang="en-GB"/>
          <a:t>Box alignment - should we make disclaimer text smaller font too, shouldn't detract from the key messages. </a:t>
        </a:r>
      </a:p>
    </p188:txBody>
  </p188:cm>
</p188:cmLst>
</file>

<file path=ppt/comments/modernComment_2F28_822530D7.xml><?xml version="1.0" encoding="utf-8"?>
<p188:cmLst xmlns:a="http://schemas.openxmlformats.org/drawingml/2006/main" xmlns:r="http://schemas.openxmlformats.org/officeDocument/2006/relationships" xmlns:p188="http://schemas.microsoft.com/office/powerpoint/2018/8/main">
  <p188:cm id="{12ADA749-AC07-4806-9AAA-D252BEBDC261}" authorId="{7445762C-007A-1879-9792-7E7E5D35B49E}" status="resolved" created="2023-04-28T05:40:23.019" complete="100000">
    <ac:txMkLst xmlns:ac="http://schemas.microsoft.com/office/drawing/2013/main/command">
      <pc:docMk xmlns:pc="http://schemas.microsoft.com/office/powerpoint/2013/main/command"/>
      <pc:sldMk xmlns:pc="http://schemas.microsoft.com/office/powerpoint/2013/main/command" cId="2183475415" sldId="12072"/>
      <ac:graphicFrameMk id="8" creationId="{5F03CD02-4669-400D-A33A-07585A6635E2}"/>
      <ac:tblMk/>
      <ac:tcMk rowId="3003712671" colId="1877482288"/>
      <ac:txMk cp="105" len="56">
        <ac:context len="289" hash="3230793430"/>
      </ac:txMk>
    </ac:txMkLst>
    <p188:pos x="8562809" y="1861460"/>
    <p188:replyLst>
      <p188:reply id="{89FE58DC-BE7E-4775-B42C-70BC8DEEA12F}" authorId="{C6F65590-CB56-C80D-E33C-04D55CFABD5F}" created="2023-05-02T08:28:09.578">
        <p188:txBody>
          <a:bodyPr/>
          <a:lstStyle/>
          <a:p>
            <a:r>
              <a:rPr lang="en-GB"/>
              <a:t>Update </a:t>
            </a:r>
          </a:p>
        </p188:txBody>
      </p188:reply>
    </p188:replyLst>
    <p188:txBody>
      <a:bodyPr/>
      <a:lstStyle/>
      <a:p>
        <a:r>
          <a:rPr lang="en-GB"/>
          <a:t>Queries subsequently referred to RSA? </a:t>
        </a:r>
      </a:p>
    </p188:txBody>
  </p188:cm>
  <p188:cm id="{6E000978-2CBA-442E-8BE7-7DD8A621E61A}" authorId="{517FF15C-D62E-4F32-A751-D9B830C71CC0}" status="resolved" created="2023-04-28T08:58:31.331" complete="100000">
    <ac:txMkLst xmlns:ac="http://schemas.microsoft.com/office/drawing/2013/main/command">
      <pc:docMk xmlns:pc="http://schemas.microsoft.com/office/powerpoint/2013/main/command"/>
      <pc:sldMk xmlns:pc="http://schemas.microsoft.com/office/powerpoint/2013/main/command" cId="2183475415" sldId="12072"/>
      <ac:graphicFrameMk id="8" creationId="{5F03CD02-4669-400D-A33A-07585A6635E2}"/>
      <ac:tblMk/>
      <ac:tcMk rowId="3003712671" colId="3077636520"/>
      <ac:txMk cp="0" len="89">
        <ac:context len="151" hash="1084566243"/>
      </ac:txMk>
    </ac:txMkLst>
    <p188:pos x="918072" y="2285999"/>
    <p188:replyLst>
      <p188:reply id="{C747B5D8-8955-467C-9984-842E2A587D91}" authorId="{C6F65590-CB56-C80D-E33C-04D55CFABD5F}" created="2023-05-02T08:56:53.063">
        <p188:txBody>
          <a:bodyPr/>
          <a:lstStyle/>
          <a:p>
            <a:r>
              <a:rPr lang="en-GB"/>
              <a:t>PRIN 2A.6.6 is focused on queries/ requests received from the distribution chain e.g. if there is a broker in the chain, RSA should ensure the broker is supported so they can service the customer. I have updated to include the broker is there is sub broking. As FYI, the point around their responsibility on aspects such as D&amp;N etc is covered off in the other slides around pre sale</a:t>
            </a:r>
          </a:p>
        </p188:txBody>
      </p188:reply>
    </p188:replyLst>
    <p188:txBody>
      <a:bodyPr/>
      <a:lstStyle/>
      <a:p>
        <a:r>
          <a:rPr lang="en-GB"/>
          <a:t>I think this should be RSA &amp; Broker. Brokers will respond to customer queries and process changes to policies for EDI trading and it is their responsibility to ensure the product meets the customer D&amp;N etc</a:t>
        </a:r>
      </a:p>
    </p188:txBody>
  </p188:cm>
</p188:cmLst>
</file>

<file path=ppt/comments/modernComment_2F2D_A395A571.xml><?xml version="1.0" encoding="utf-8"?>
<p188:cmLst xmlns:a="http://schemas.openxmlformats.org/drawingml/2006/main" xmlns:r="http://schemas.openxmlformats.org/officeDocument/2006/relationships" xmlns:p188="http://schemas.microsoft.com/office/powerpoint/2018/8/main">
  <p188:cm id="{E4F23766-37F6-4286-9C0B-1D651BA017D2}" authorId="{7445762C-007A-1879-9792-7E7E5D35B49E}" status="resolved" created="2023-04-28T05:34:31.434" complete="100000">
    <ac:txMkLst xmlns:ac="http://schemas.microsoft.com/office/drawing/2013/main/command">
      <pc:docMk xmlns:pc="http://schemas.microsoft.com/office/powerpoint/2013/main/command"/>
      <pc:sldMk xmlns:pc="http://schemas.microsoft.com/office/powerpoint/2013/main/command" cId="2744493425" sldId="12077"/>
      <ac:graphicFrameMk id="8" creationId="{5F03CD02-4669-400D-A33A-07585A6635E2}"/>
      <ac:tblMk/>
      <ac:tcMk rowId="1960095203" colId="271311016"/>
      <ac:txMk cp="0" len="155">
        <ac:context len="156" hash="2333775910"/>
      </ac:txMk>
    </ac:txMkLst>
    <p188:pos x="10661134" y="3533904"/>
    <p188:replyLst>
      <p188:reply id="{1F017BD7-1087-4D6E-AF6A-6C910C1ADAF9}" authorId="{C6F65590-CB56-C80D-E33C-04D55CFABD5F}" created="2023-05-02T07:50:14.578">
        <p188:txBody>
          <a:bodyPr/>
          <a:lstStyle/>
          <a:p>
            <a:r>
              <a:rPr lang="en-GB"/>
              <a:t>Updated - but i think there are some additional CL product reviews that need to be complete by april 2023 so have left that part</a:t>
            </a:r>
          </a:p>
        </p188:txBody>
      </p188:reply>
    </p188:replyLst>
    <p188:txBody>
      <a:bodyPr/>
      <a:lstStyle/>
      <a:p>
        <a:r>
          <a:rPr lang="en-GB"/>
          <a:t>Suggest we add a further row to show Product Reviews (Oct 2022) and we issued all appropriate Target Market Statements and Fair Value Assessment at that time and confirm no further products were necessary to review by 30th April 2023.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D8FCC5-E94C-4D5B-BE69-93431DC4FF0C}" type="datetimeFigureOut">
              <a:rPr lang="en-GB" smtClean="0"/>
              <a:t>10/05/2023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34AE5-CA18-45D0-AC82-6A8622E09733}" type="slidenum">
              <a:rPr lang="en-GB" smtClean="0"/>
              <a:t>‹#›</a:t>
            </a:fld>
            <a:endParaRPr lang="en-GB"/>
          </a:p>
        </p:txBody>
      </p:sp>
    </p:spTree>
    <p:extLst>
      <p:ext uri="{BB962C8B-B14F-4D97-AF65-F5344CB8AC3E}">
        <p14:creationId xmlns:p14="http://schemas.microsoft.com/office/powerpoint/2010/main" val="3945896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81008B-3FEE-3A47-9948-71E50FDAE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3016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7AF9-23C9-4CE6-9A35-A2010F12C4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8B6E69-A506-4A67-B894-890D3FDB44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F51467-E1A1-48C8-9C18-9E09F47E1F7B}"/>
              </a:ext>
            </a:extLst>
          </p:cNvPr>
          <p:cNvSpPr>
            <a:spLocks noGrp="1"/>
          </p:cNvSpPr>
          <p:nvPr>
            <p:ph type="dt" sz="half" idx="10"/>
          </p:nvPr>
        </p:nvSpPr>
        <p:spPr/>
        <p:txBody>
          <a:bodyPr/>
          <a:lstStyle/>
          <a:p>
            <a:fld id="{B6F4188A-F61B-4362-BB04-CECA75C51944}" type="datetimeFigureOut">
              <a:rPr lang="en-GB" smtClean="0"/>
              <a:t>10/05/2023</a:t>
            </a:fld>
            <a:endParaRPr lang="en-GB"/>
          </a:p>
        </p:txBody>
      </p:sp>
      <p:sp>
        <p:nvSpPr>
          <p:cNvPr id="5" name="Footer Placeholder 4">
            <a:extLst>
              <a:ext uri="{FF2B5EF4-FFF2-40B4-BE49-F238E27FC236}">
                <a16:creationId xmlns:a16="http://schemas.microsoft.com/office/drawing/2014/main" id="{DD525C5F-1B6E-425B-BCA9-89CBC8CFAB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14D1BA-E9CC-4E08-8847-4CBCCC3ACA6A}"/>
              </a:ext>
            </a:extLst>
          </p:cNvPr>
          <p:cNvSpPr>
            <a:spLocks noGrp="1"/>
          </p:cNvSpPr>
          <p:nvPr>
            <p:ph type="sldNum" sz="quarter" idx="12"/>
          </p:nvPr>
        </p:nvSpPr>
        <p:spPr/>
        <p:txBody>
          <a:bodyPr/>
          <a:lstStyle/>
          <a:p>
            <a:fld id="{A4CEB2D7-9147-4747-9FC1-3EEA1FC633D7}" type="slidenum">
              <a:rPr lang="en-GB" smtClean="0"/>
              <a:t>‹#›</a:t>
            </a:fld>
            <a:endParaRPr lang="en-GB"/>
          </a:p>
        </p:txBody>
      </p:sp>
    </p:spTree>
    <p:extLst>
      <p:ext uri="{BB962C8B-B14F-4D97-AF65-F5344CB8AC3E}">
        <p14:creationId xmlns:p14="http://schemas.microsoft.com/office/powerpoint/2010/main" val="60153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C827-048C-4AFA-BDBC-9EF5836478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B2BC36-6833-4C03-A4A6-98A6806997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9F0820-98A1-4306-B747-E4545FF26747}"/>
              </a:ext>
            </a:extLst>
          </p:cNvPr>
          <p:cNvSpPr>
            <a:spLocks noGrp="1"/>
          </p:cNvSpPr>
          <p:nvPr>
            <p:ph type="dt" sz="half" idx="10"/>
          </p:nvPr>
        </p:nvSpPr>
        <p:spPr/>
        <p:txBody>
          <a:bodyPr/>
          <a:lstStyle/>
          <a:p>
            <a:fld id="{B6F4188A-F61B-4362-BB04-CECA75C51944}" type="datetimeFigureOut">
              <a:rPr lang="en-GB" smtClean="0"/>
              <a:t>10/05/2023</a:t>
            </a:fld>
            <a:endParaRPr lang="en-GB"/>
          </a:p>
        </p:txBody>
      </p:sp>
      <p:sp>
        <p:nvSpPr>
          <p:cNvPr id="5" name="Footer Placeholder 4">
            <a:extLst>
              <a:ext uri="{FF2B5EF4-FFF2-40B4-BE49-F238E27FC236}">
                <a16:creationId xmlns:a16="http://schemas.microsoft.com/office/drawing/2014/main" id="{F459EA6E-519C-484B-AE63-7C51BCBD21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1BECF5-2099-4EB6-9FFD-CFB97CC3EF32}"/>
              </a:ext>
            </a:extLst>
          </p:cNvPr>
          <p:cNvSpPr>
            <a:spLocks noGrp="1"/>
          </p:cNvSpPr>
          <p:nvPr>
            <p:ph type="sldNum" sz="quarter" idx="12"/>
          </p:nvPr>
        </p:nvSpPr>
        <p:spPr/>
        <p:txBody>
          <a:bodyPr/>
          <a:lstStyle/>
          <a:p>
            <a:fld id="{A4CEB2D7-9147-4747-9FC1-3EEA1FC633D7}" type="slidenum">
              <a:rPr lang="en-GB" smtClean="0"/>
              <a:t>‹#›</a:t>
            </a:fld>
            <a:endParaRPr lang="en-GB"/>
          </a:p>
        </p:txBody>
      </p:sp>
    </p:spTree>
    <p:extLst>
      <p:ext uri="{BB962C8B-B14F-4D97-AF65-F5344CB8AC3E}">
        <p14:creationId xmlns:p14="http://schemas.microsoft.com/office/powerpoint/2010/main" val="1619716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D0078-941D-4B92-BF83-CE22B83817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AEFF61-C7C9-4D84-8A4F-F28BB11244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AA487F-FD25-4B3A-B72A-61A64C351574}"/>
              </a:ext>
            </a:extLst>
          </p:cNvPr>
          <p:cNvSpPr>
            <a:spLocks noGrp="1"/>
          </p:cNvSpPr>
          <p:nvPr>
            <p:ph type="dt" sz="half" idx="10"/>
          </p:nvPr>
        </p:nvSpPr>
        <p:spPr/>
        <p:txBody>
          <a:bodyPr/>
          <a:lstStyle/>
          <a:p>
            <a:fld id="{B6F4188A-F61B-4362-BB04-CECA75C51944}" type="datetimeFigureOut">
              <a:rPr lang="en-GB" smtClean="0"/>
              <a:t>10/05/2023</a:t>
            </a:fld>
            <a:endParaRPr lang="en-GB"/>
          </a:p>
        </p:txBody>
      </p:sp>
      <p:sp>
        <p:nvSpPr>
          <p:cNvPr id="5" name="Footer Placeholder 4">
            <a:extLst>
              <a:ext uri="{FF2B5EF4-FFF2-40B4-BE49-F238E27FC236}">
                <a16:creationId xmlns:a16="http://schemas.microsoft.com/office/drawing/2014/main" id="{3EE8321D-BAD5-47C9-8E02-B8CBADA848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DD0124-24F1-4C8A-80AC-180D4197B4C2}"/>
              </a:ext>
            </a:extLst>
          </p:cNvPr>
          <p:cNvSpPr>
            <a:spLocks noGrp="1"/>
          </p:cNvSpPr>
          <p:nvPr>
            <p:ph type="sldNum" sz="quarter" idx="12"/>
          </p:nvPr>
        </p:nvSpPr>
        <p:spPr/>
        <p:txBody>
          <a:bodyPr/>
          <a:lstStyle/>
          <a:p>
            <a:fld id="{A4CEB2D7-9147-4747-9FC1-3EEA1FC633D7}" type="slidenum">
              <a:rPr lang="en-GB" smtClean="0"/>
              <a:t>‹#›</a:t>
            </a:fld>
            <a:endParaRPr lang="en-GB"/>
          </a:p>
        </p:txBody>
      </p:sp>
    </p:spTree>
    <p:extLst>
      <p:ext uri="{BB962C8B-B14F-4D97-AF65-F5344CB8AC3E}">
        <p14:creationId xmlns:p14="http://schemas.microsoft.com/office/powerpoint/2010/main" val="2149294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Divider 2">
    <p:spTree>
      <p:nvGrpSpPr>
        <p:cNvPr id="1" name=""/>
        <p:cNvGrpSpPr/>
        <p:nvPr/>
      </p:nvGrpSpPr>
      <p:grpSpPr>
        <a:xfrm>
          <a:off x="0" y="0"/>
          <a:ext cx="0" cy="0"/>
          <a:chOff x="0" y="0"/>
          <a:chExt cx="0" cy="0"/>
        </a:xfrm>
      </p:grpSpPr>
      <p:pic>
        <p:nvPicPr>
          <p:cNvPr id="4" name="Picture 3" descr="A picture containing object&#10;&#10;Description automatically generated">
            <a:extLst>
              <a:ext uri="{FF2B5EF4-FFF2-40B4-BE49-F238E27FC236}">
                <a16:creationId xmlns:a16="http://schemas.microsoft.com/office/drawing/2014/main" id="{2BFC6A31-D48D-414F-8543-77607452D9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60312"/>
            <a:ext cx="12192000" cy="5490483"/>
          </a:xfrm>
          <a:prstGeom prst="rect">
            <a:avLst/>
          </a:prstGeom>
        </p:spPr>
      </p:pic>
      <p:pic>
        <p:nvPicPr>
          <p:cNvPr id="26" name="Picture 25">
            <a:extLst>
              <a:ext uri="{FF2B5EF4-FFF2-40B4-BE49-F238E27FC236}">
                <a16:creationId xmlns:a16="http://schemas.microsoft.com/office/drawing/2014/main" id="{43D1D152-AC09-FA41-828E-EA64BF78F4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116" y="415908"/>
            <a:ext cx="917101" cy="473695"/>
          </a:xfrm>
          <a:prstGeom prst="rect">
            <a:avLst/>
          </a:prstGeom>
        </p:spPr>
      </p:pic>
      <p:sp>
        <p:nvSpPr>
          <p:cNvPr id="28" name="Text Placeholder 11">
            <a:extLst>
              <a:ext uri="{FF2B5EF4-FFF2-40B4-BE49-F238E27FC236}">
                <a16:creationId xmlns:a16="http://schemas.microsoft.com/office/drawing/2014/main" id="{F656F213-C712-1D44-843A-1A2F7F48E748}"/>
              </a:ext>
            </a:extLst>
          </p:cNvPr>
          <p:cNvSpPr>
            <a:spLocks noGrp="1"/>
          </p:cNvSpPr>
          <p:nvPr>
            <p:ph type="body" sz="quarter" idx="10" hasCustomPrompt="1"/>
          </p:nvPr>
        </p:nvSpPr>
        <p:spPr>
          <a:xfrm>
            <a:off x="396877" y="2059879"/>
            <a:ext cx="2319339" cy="473695"/>
          </a:xfrm>
        </p:spPr>
        <p:txBody>
          <a:bodyPr anchor="ctr"/>
          <a:lstStyle>
            <a:lvl1pPr marL="0" indent="0" algn="l">
              <a:buNone/>
              <a:defRPr sz="3600" b="1" i="0">
                <a:solidFill>
                  <a:schemeClr val="accent1"/>
                </a:solidFill>
                <a:latin typeface="Arial" panose="020B0604020202020204" pitchFamily="34" charset="0"/>
                <a:cs typeface="Arial" panose="020B0604020202020204" pitchFamily="34" charset="0"/>
              </a:defRPr>
            </a:lvl1pPr>
          </a:lstStyle>
          <a:p>
            <a:pPr lvl="0"/>
            <a:r>
              <a:rPr lang="en-US"/>
              <a:t>Headline</a:t>
            </a:r>
          </a:p>
        </p:txBody>
      </p:sp>
      <p:sp>
        <p:nvSpPr>
          <p:cNvPr id="7" name="Title Placeholder 1">
            <a:extLst>
              <a:ext uri="{FF2B5EF4-FFF2-40B4-BE49-F238E27FC236}">
                <a16:creationId xmlns:a16="http://schemas.microsoft.com/office/drawing/2014/main" id="{E5DD2A1D-3E8B-EF47-BF2C-0A11CDB50FCB}"/>
              </a:ext>
            </a:extLst>
          </p:cNvPr>
          <p:cNvSpPr>
            <a:spLocks noGrp="1"/>
          </p:cNvSpPr>
          <p:nvPr>
            <p:ph type="title"/>
          </p:nvPr>
        </p:nvSpPr>
        <p:spPr>
          <a:xfrm>
            <a:off x="10166469" y="303418"/>
            <a:ext cx="1711035" cy="418204"/>
          </a:xfrm>
          <a:prstGeom prst="rect">
            <a:avLst/>
          </a:prstGeom>
        </p:spPr>
        <p:txBody>
          <a:bodyPr vert="horz" lIns="91432" tIns="45718" rIns="91432" bIns="45718" rtlCol="0" anchor="ctr">
            <a:normAutofit/>
          </a:bodyPr>
          <a:lstStyle/>
          <a:p>
            <a:r>
              <a:rPr lang="en-US"/>
              <a:t>Click to edit Master title style</a:t>
            </a:r>
          </a:p>
        </p:txBody>
      </p:sp>
    </p:spTree>
    <p:extLst>
      <p:ext uri="{BB962C8B-B14F-4D97-AF65-F5344CB8AC3E}">
        <p14:creationId xmlns:p14="http://schemas.microsoft.com/office/powerpoint/2010/main" val="26836654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13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2">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552A343D-08AE-BD43-A882-138049BB5874}"/>
              </a:ext>
            </a:extLst>
          </p:cNvPr>
          <p:cNvSpPr>
            <a:spLocks noGrp="1"/>
          </p:cNvSpPr>
          <p:nvPr>
            <p:ph type="body" sz="quarter" idx="11" hasCustomPrompt="1"/>
          </p:nvPr>
        </p:nvSpPr>
        <p:spPr>
          <a:xfrm>
            <a:off x="426075" y="1119127"/>
            <a:ext cx="4050435" cy="759189"/>
          </a:xfrm>
        </p:spPr>
        <p:txBody>
          <a:bodyPr anchor="ctr"/>
          <a:lstStyle>
            <a:lvl1pPr marL="0" indent="0" algn="l">
              <a:buNone/>
              <a:defRPr sz="2900" b="1" i="0">
                <a:solidFill>
                  <a:schemeClr val="accent1"/>
                </a:solidFill>
                <a:latin typeface="Arial" panose="020B0604020202020204" pitchFamily="34" charset="0"/>
                <a:cs typeface="Arial" panose="020B0604020202020204" pitchFamily="34" charset="0"/>
              </a:defRPr>
            </a:lvl1pPr>
          </a:lstStyle>
          <a:p>
            <a:pPr lvl="0"/>
            <a:r>
              <a:rPr lang="en-US"/>
              <a:t>Title </a:t>
            </a:r>
          </a:p>
        </p:txBody>
      </p:sp>
      <p:sp>
        <p:nvSpPr>
          <p:cNvPr id="3" name="Title Placeholder 1">
            <a:extLst>
              <a:ext uri="{FF2B5EF4-FFF2-40B4-BE49-F238E27FC236}">
                <a16:creationId xmlns:a16="http://schemas.microsoft.com/office/drawing/2014/main" id="{47B5C66A-F974-FD4C-880C-73003248EFE0}"/>
              </a:ext>
            </a:extLst>
          </p:cNvPr>
          <p:cNvSpPr>
            <a:spLocks noGrp="1"/>
          </p:cNvSpPr>
          <p:nvPr>
            <p:ph type="title"/>
          </p:nvPr>
        </p:nvSpPr>
        <p:spPr>
          <a:xfrm>
            <a:off x="1021977" y="260384"/>
            <a:ext cx="10757648" cy="418204"/>
          </a:xfrm>
          <a:prstGeom prst="rect">
            <a:avLst/>
          </a:prstGeom>
        </p:spPr>
        <p:txBody>
          <a:bodyPr vert="horz" lIns="108832" tIns="54416" rIns="108832" bIns="54416" rtlCol="0" anchor="ctr">
            <a:noAutofit/>
          </a:bodyPr>
          <a:lstStyle>
            <a:lvl1pPr algn="ctr">
              <a:defRPr sz="3300"/>
            </a:lvl1pPr>
          </a:lstStyle>
          <a:p>
            <a:r>
              <a:rPr lang="en-US"/>
              <a:t>Click to edit Master title style</a:t>
            </a:r>
          </a:p>
        </p:txBody>
      </p:sp>
      <p:sp>
        <p:nvSpPr>
          <p:cNvPr id="5" name="Slide Number Placeholder 2"/>
          <p:cNvSpPr>
            <a:spLocks noGrp="1"/>
          </p:cNvSpPr>
          <p:nvPr>
            <p:ph type="sldNum" sz="quarter" idx="4"/>
          </p:nvPr>
        </p:nvSpPr>
        <p:spPr>
          <a:xfrm>
            <a:off x="9189665" y="6356395"/>
            <a:ext cx="2844800" cy="365125"/>
          </a:xfrm>
          <a:prstGeom prst="rect">
            <a:avLst/>
          </a:prstGeom>
        </p:spPr>
        <p:txBody>
          <a:bodyPr vert="horz" lIns="108832" tIns="54416" rIns="108832" bIns="54416" rtlCol="0" anchor="ctr"/>
          <a:lstStyle>
            <a:lvl1pPr algn="r">
              <a:defRPr sz="1000">
                <a:solidFill>
                  <a:schemeClr val="tx1">
                    <a:tint val="75000"/>
                  </a:schemeClr>
                </a:solidFill>
                <a:latin typeface="Arial"/>
                <a:cs typeface="Arial"/>
              </a:defRPr>
            </a:lvl1pPr>
          </a:lstStyle>
          <a:p>
            <a:fld id="{12457B79-0310-8A40-B359-B8A66DAB93A1}" type="slidenum">
              <a:rPr lang="en-US" smtClean="0">
                <a:solidFill>
                  <a:srgbClr val="3C3C3C">
                    <a:tint val="75000"/>
                  </a:srgbClr>
                </a:solidFill>
              </a:rPr>
              <a:pPr/>
              <a:t>‹#›</a:t>
            </a:fld>
            <a:endParaRPr lang="en-US">
              <a:solidFill>
                <a:srgbClr val="3C3C3C">
                  <a:tint val="75000"/>
                </a:srgbClr>
              </a:solidFill>
            </a:endParaRPr>
          </a:p>
        </p:txBody>
      </p:sp>
    </p:spTree>
    <p:extLst>
      <p:ext uri="{BB962C8B-B14F-4D97-AF65-F5344CB8AC3E}">
        <p14:creationId xmlns:p14="http://schemas.microsoft.com/office/powerpoint/2010/main" val="1294738701"/>
      </p:ext>
    </p:extLst>
  </p:cSld>
  <p:clrMapOvr>
    <a:masterClrMapping/>
  </p:clrMapOvr>
  <p:transition spd="slow">
    <p:fade/>
  </p:transition>
  <p:extLst>
    <p:ext uri="{DCECCB84-F9BA-43D5-87BE-67443E8EF086}">
      <p15:sldGuideLst xmlns:p15="http://schemas.microsoft.com/office/powerpoint/2012/main">
        <p15:guide id="1" orient="horz" pos="100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F87F-862B-F04D-B8EC-3F41C8FD5B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BBB1D3-EDC0-BE49-80EF-8823E9AD36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846AD81-15D8-264B-9521-F12ED5A1D338}"/>
              </a:ext>
            </a:extLst>
          </p:cNvPr>
          <p:cNvSpPr>
            <a:spLocks noGrp="1"/>
          </p:cNvSpPr>
          <p:nvPr>
            <p:ph type="ftr" sz="quarter" idx="11"/>
          </p:nvPr>
        </p:nvSpPr>
        <p:spPr/>
        <p:txBody>
          <a:bodyPr/>
          <a:lstStyle/>
          <a:p>
            <a:r>
              <a:rPr lang="en-US"/>
              <a:t>Q418 - Reflection</a:t>
            </a:r>
          </a:p>
        </p:txBody>
      </p:sp>
      <p:sp>
        <p:nvSpPr>
          <p:cNvPr id="7" name="Slide Number Placeholder 2"/>
          <p:cNvSpPr>
            <a:spLocks noGrp="1"/>
          </p:cNvSpPr>
          <p:nvPr>
            <p:ph type="sldNum" sz="quarter" idx="10"/>
          </p:nvPr>
        </p:nvSpPr>
        <p:spPr>
          <a:xfrm>
            <a:off x="9366341" y="6448252"/>
            <a:ext cx="2844800" cy="365125"/>
          </a:xfrm>
        </p:spPr>
        <p:txBody>
          <a:bodyPr/>
          <a:lstStyle/>
          <a:p>
            <a:fld id="{12457B79-0310-8A40-B359-B8A66DAB9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581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entred Text Slide Core Purple">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BBB1D3-EDC0-BE49-80EF-8823E9AD3668}"/>
              </a:ext>
            </a:extLst>
          </p:cNvPr>
          <p:cNvSpPr>
            <a:spLocks noGrp="1"/>
          </p:cNvSpPr>
          <p:nvPr>
            <p:ph idx="1"/>
          </p:nvPr>
        </p:nvSpPr>
        <p:spPr>
          <a:xfrm>
            <a:off x="3216000" y="1071564"/>
            <a:ext cx="5760000" cy="5105400"/>
          </a:xfrm>
        </p:spPr>
        <p:txBody>
          <a:bodyPr anchor="ctr" anchorCtr="0"/>
          <a:lstStyle>
            <a:lvl1pPr algn="ctr">
              <a:spcAft>
                <a:spcPts val="1200"/>
              </a:spcAft>
              <a:defRPr sz="2000" b="0">
                <a:solidFill>
                  <a:schemeClr val="bg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087E5CF8-9ABA-AB4E-AB8A-6D9BAB57EE26}"/>
              </a:ext>
            </a:extLst>
          </p:cNvPr>
          <p:cNvSpPr>
            <a:spLocks noGrp="1"/>
          </p:cNvSpPr>
          <p:nvPr>
            <p:ph type="sldNum" sz="quarter" idx="12"/>
          </p:nvPr>
        </p:nvSpPr>
        <p:spPr/>
        <p:txBody>
          <a:bodyPr/>
          <a:lstStyle/>
          <a:p>
            <a:fld id="{4C6862D8-4691-8F4F-9E41-AC44354F3162}" type="slidenum">
              <a:rPr lang="en-US" smtClean="0"/>
              <a:t>‹#›</a:t>
            </a:fld>
            <a:endParaRPr lang="en-US"/>
          </a:p>
        </p:txBody>
      </p:sp>
    </p:spTree>
    <p:extLst>
      <p:ext uri="{BB962C8B-B14F-4D97-AF65-F5344CB8AC3E}">
        <p14:creationId xmlns:p14="http://schemas.microsoft.com/office/powerpoint/2010/main" val="1163636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2">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552A343D-08AE-BD43-A882-138049BB5874}"/>
              </a:ext>
            </a:extLst>
          </p:cNvPr>
          <p:cNvSpPr>
            <a:spLocks noGrp="1"/>
          </p:cNvSpPr>
          <p:nvPr>
            <p:ph type="body" sz="quarter" idx="11" hasCustomPrompt="1"/>
          </p:nvPr>
        </p:nvSpPr>
        <p:spPr>
          <a:xfrm>
            <a:off x="426075" y="1119127"/>
            <a:ext cx="4050435" cy="759189"/>
          </a:xfrm>
        </p:spPr>
        <p:txBody>
          <a:bodyPr anchor="ctr"/>
          <a:lstStyle>
            <a:lvl1pPr marL="0" indent="0" algn="l">
              <a:buNone/>
              <a:defRPr sz="2900" b="1" i="0">
                <a:solidFill>
                  <a:schemeClr val="accent1"/>
                </a:solidFill>
                <a:latin typeface="Arial" panose="020B0604020202020204" pitchFamily="34" charset="0"/>
                <a:cs typeface="Arial" panose="020B0604020202020204" pitchFamily="34" charset="0"/>
              </a:defRPr>
            </a:lvl1pPr>
          </a:lstStyle>
          <a:p>
            <a:pPr lvl="0"/>
            <a:r>
              <a:rPr lang="en-US"/>
              <a:t>Title </a:t>
            </a:r>
          </a:p>
        </p:txBody>
      </p:sp>
      <p:sp>
        <p:nvSpPr>
          <p:cNvPr id="3" name="Title Placeholder 1">
            <a:extLst>
              <a:ext uri="{FF2B5EF4-FFF2-40B4-BE49-F238E27FC236}">
                <a16:creationId xmlns:a16="http://schemas.microsoft.com/office/drawing/2014/main" id="{47B5C66A-F974-FD4C-880C-73003248EFE0}"/>
              </a:ext>
            </a:extLst>
          </p:cNvPr>
          <p:cNvSpPr>
            <a:spLocks noGrp="1"/>
          </p:cNvSpPr>
          <p:nvPr>
            <p:ph type="title"/>
          </p:nvPr>
        </p:nvSpPr>
        <p:spPr>
          <a:xfrm>
            <a:off x="1021977" y="260384"/>
            <a:ext cx="10757648" cy="418204"/>
          </a:xfrm>
          <a:prstGeom prst="rect">
            <a:avLst/>
          </a:prstGeom>
        </p:spPr>
        <p:txBody>
          <a:bodyPr vert="horz" lIns="108832" tIns="54416" rIns="108832" bIns="54416" rtlCol="0" anchor="ctr">
            <a:noAutofit/>
          </a:bodyPr>
          <a:lstStyle>
            <a:lvl1pPr algn="ctr">
              <a:defRPr sz="3300"/>
            </a:lvl1pPr>
          </a:lstStyle>
          <a:p>
            <a:r>
              <a:rPr lang="en-US"/>
              <a:t>Click to edit Master title style</a:t>
            </a:r>
          </a:p>
        </p:txBody>
      </p:sp>
      <p:sp>
        <p:nvSpPr>
          <p:cNvPr id="5" name="Slide Number Placeholder 2"/>
          <p:cNvSpPr>
            <a:spLocks noGrp="1"/>
          </p:cNvSpPr>
          <p:nvPr>
            <p:ph type="sldNum" sz="quarter" idx="4"/>
          </p:nvPr>
        </p:nvSpPr>
        <p:spPr>
          <a:xfrm>
            <a:off x="9189665" y="6356395"/>
            <a:ext cx="2844800" cy="365125"/>
          </a:xfrm>
          <a:prstGeom prst="rect">
            <a:avLst/>
          </a:prstGeom>
        </p:spPr>
        <p:txBody>
          <a:bodyPr vert="horz" lIns="108832" tIns="54416" rIns="108832" bIns="54416" rtlCol="0" anchor="ctr"/>
          <a:lstStyle>
            <a:lvl1pPr algn="r">
              <a:defRPr sz="1000">
                <a:solidFill>
                  <a:schemeClr val="tx1">
                    <a:tint val="75000"/>
                  </a:schemeClr>
                </a:solidFill>
                <a:latin typeface="Arial"/>
                <a:cs typeface="Arial"/>
              </a:defRPr>
            </a:lvl1pPr>
          </a:lstStyle>
          <a:p>
            <a:fld id="{12457B79-0310-8A40-B359-B8A66DAB93A1}" type="slidenum">
              <a:rPr lang="en-US" smtClean="0">
                <a:solidFill>
                  <a:srgbClr val="3C3C3C">
                    <a:tint val="75000"/>
                  </a:srgbClr>
                </a:solidFill>
              </a:rPr>
              <a:pPr/>
              <a:t>‹#›</a:t>
            </a:fld>
            <a:endParaRPr lang="en-US">
              <a:solidFill>
                <a:srgbClr val="3C3C3C">
                  <a:tint val="75000"/>
                </a:srgbClr>
              </a:solidFill>
            </a:endParaRPr>
          </a:p>
        </p:txBody>
      </p:sp>
    </p:spTree>
    <p:extLst>
      <p:ext uri="{BB962C8B-B14F-4D97-AF65-F5344CB8AC3E}">
        <p14:creationId xmlns:p14="http://schemas.microsoft.com/office/powerpoint/2010/main" val="3581879956"/>
      </p:ext>
    </p:extLst>
  </p:cSld>
  <p:clrMapOvr>
    <a:masterClrMapping/>
  </p:clrMapOvr>
  <p:transition spd="slow">
    <p:fade/>
  </p:transition>
  <p:extLst>
    <p:ext uri="{DCECCB84-F9BA-43D5-87BE-67443E8EF086}">
      <p15:sldGuideLst xmlns:p15="http://schemas.microsoft.com/office/powerpoint/2012/main">
        <p15:guide id="1" orient="horz" pos="100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B1ECCA1-5E28-EB4B-B369-43D13EE5A9EF}"/>
              </a:ext>
            </a:extLst>
          </p:cNvPr>
          <p:cNvSpPr>
            <a:spLocks noGrp="1"/>
          </p:cNvSpPr>
          <p:nvPr>
            <p:ph type="ftr" sz="quarter" idx="11"/>
          </p:nvPr>
        </p:nvSpPr>
        <p:spPr/>
        <p:txBody>
          <a:bodyPr/>
          <a:lstStyle/>
          <a:p>
            <a:r>
              <a:rPr lang="en-US"/>
              <a:t>Section title</a:t>
            </a:r>
          </a:p>
        </p:txBody>
      </p:sp>
      <p:sp>
        <p:nvSpPr>
          <p:cNvPr id="4" name="Slide Number Placeholder 5">
            <a:extLst>
              <a:ext uri="{FF2B5EF4-FFF2-40B4-BE49-F238E27FC236}">
                <a16:creationId xmlns:a16="http://schemas.microsoft.com/office/drawing/2014/main" id="{B18FDE39-E0A8-4C97-B4D1-AFC75E855489}"/>
              </a:ext>
            </a:extLst>
          </p:cNvPr>
          <p:cNvSpPr>
            <a:spLocks noGrp="1"/>
          </p:cNvSpPr>
          <p:nvPr>
            <p:ph type="sldNum" sz="quarter" idx="4"/>
          </p:nvPr>
        </p:nvSpPr>
        <p:spPr>
          <a:xfrm>
            <a:off x="8934450" y="6386814"/>
            <a:ext cx="2838450" cy="195055"/>
          </a:xfrm>
          <a:prstGeom prst="rect">
            <a:avLst/>
          </a:prstGeom>
        </p:spPr>
        <p:txBody>
          <a:bodyPr vert="horz" lIns="0" tIns="0" rIns="0" bIns="0" rtlCol="0" anchor="t" anchorCtr="0"/>
          <a:lstStyle>
            <a:lvl1pPr algn="r">
              <a:defRPr sz="1200">
                <a:solidFill>
                  <a:schemeClr val="tx2"/>
                </a:solidFill>
              </a:defRPr>
            </a:lvl1pPr>
          </a:lstStyle>
          <a:p>
            <a:fld id="{4C6862D8-4691-8F4F-9E41-AC44354F3162}" type="slidenum">
              <a:rPr lang="en-US" smtClean="0"/>
              <a:pPr/>
              <a:t>‹#›</a:t>
            </a:fld>
            <a:endParaRPr lang="en-US"/>
          </a:p>
        </p:txBody>
      </p:sp>
    </p:spTree>
    <p:extLst>
      <p:ext uri="{BB962C8B-B14F-4D97-AF65-F5344CB8AC3E}">
        <p14:creationId xmlns:p14="http://schemas.microsoft.com/office/powerpoint/2010/main" val="270649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SLIDE 1">
  <p:cSld name="DIVIDER SLIDE 1">
    <p:spTree>
      <p:nvGrpSpPr>
        <p:cNvPr id="1" name="Shape 118"/>
        <p:cNvGrpSpPr/>
        <p:nvPr/>
      </p:nvGrpSpPr>
      <p:grpSpPr>
        <a:xfrm>
          <a:off x="0" y="0"/>
          <a:ext cx="0" cy="0"/>
          <a:chOff x="0" y="0"/>
          <a:chExt cx="0" cy="0"/>
        </a:xfrm>
      </p:grpSpPr>
      <p:sp>
        <p:nvSpPr>
          <p:cNvPr id="119" name="Google Shape;119;p22"/>
          <p:cNvSpPr/>
          <p:nvPr/>
        </p:nvSpPr>
        <p:spPr>
          <a:xfrm>
            <a:off x="172986" y="116155"/>
            <a:ext cx="11861995" cy="6616455"/>
          </a:xfrm>
          <a:prstGeom prst="rect">
            <a:avLst/>
          </a:prstGeom>
          <a:gradFill>
            <a:gsLst>
              <a:gs pos="0">
                <a:schemeClr val="dk2"/>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0" name="Google Shape;120;p22"/>
          <p:cNvSpPr txBox="1">
            <a:spLocks noGrp="1"/>
          </p:cNvSpPr>
          <p:nvPr>
            <p:ph type="title"/>
          </p:nvPr>
        </p:nvSpPr>
        <p:spPr>
          <a:xfrm>
            <a:off x="644559" y="1695245"/>
            <a:ext cx="8399170" cy="837582"/>
          </a:xfrm>
          <a:prstGeom prst="rect">
            <a:avLst/>
          </a:prstGeom>
          <a:noFill/>
          <a:ln>
            <a:noFill/>
          </a:ln>
        </p:spPr>
        <p:txBody>
          <a:bodyPr spcFirstLastPara="1" wrap="square" lIns="91425" tIns="45700" rIns="91425" bIns="45700" anchor="ctr" anchorCtr="0"/>
          <a:lstStyle>
            <a:lvl1pPr lvl="0" algn="l">
              <a:lnSpc>
                <a:spcPct val="80000"/>
              </a:lnSpc>
              <a:spcBef>
                <a:spcPts val="0"/>
              </a:spcBef>
              <a:spcAft>
                <a:spcPts val="0"/>
              </a:spcAft>
              <a:buClr>
                <a:schemeClr val="lt1"/>
              </a:buClr>
              <a:buSzPts val="3200"/>
              <a:buFont typeface="Arial"/>
              <a:buNone/>
              <a:defRPr sz="320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979856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hank you Slide 1">
    <p:spTree>
      <p:nvGrpSpPr>
        <p:cNvPr id="1" name=""/>
        <p:cNvGrpSpPr/>
        <p:nvPr/>
      </p:nvGrpSpPr>
      <p:grpSpPr>
        <a:xfrm>
          <a:off x="0" y="0"/>
          <a:ext cx="0" cy="0"/>
          <a:chOff x="0" y="0"/>
          <a:chExt cx="0" cy="0"/>
        </a:xfrm>
      </p:grpSpPr>
      <p:sp>
        <p:nvSpPr>
          <p:cNvPr id="6" name="Picture Placeholder 17">
            <a:extLst>
              <a:ext uri="{FF2B5EF4-FFF2-40B4-BE49-F238E27FC236}">
                <a16:creationId xmlns:a16="http://schemas.microsoft.com/office/drawing/2014/main" id="{21672D5E-A425-6242-B680-5809ECF30807}"/>
              </a:ext>
            </a:extLst>
          </p:cNvPr>
          <p:cNvSpPr>
            <a:spLocks noGrp="1"/>
          </p:cNvSpPr>
          <p:nvPr>
            <p:ph type="pic" sz="quarter" idx="13"/>
          </p:nvPr>
        </p:nvSpPr>
        <p:spPr>
          <a:xfrm>
            <a:off x="0" y="638826"/>
            <a:ext cx="12192000" cy="6219173"/>
          </a:xfrm>
          <a:solidFill>
            <a:schemeClr val="bg1">
              <a:lumMod val="50000"/>
            </a:schemeClr>
          </a:solidFill>
          <a:ln>
            <a:noFill/>
          </a:ln>
        </p:spPr>
        <p:txBody>
          <a:bodyPr anchor="ctr" anchorCtr="0"/>
          <a:lstStyle>
            <a:lvl1pPr algn="ctr">
              <a:defRPr/>
            </a:lvl1pPr>
          </a:lstStyle>
          <a:p>
            <a:endParaRPr lang="en-GB"/>
          </a:p>
        </p:txBody>
      </p:sp>
      <p:sp>
        <p:nvSpPr>
          <p:cNvPr id="2" name="Title 1">
            <a:extLst>
              <a:ext uri="{FF2B5EF4-FFF2-40B4-BE49-F238E27FC236}">
                <a16:creationId xmlns:a16="http://schemas.microsoft.com/office/drawing/2014/main" id="{1FA2409E-DD8C-465A-92D6-F4F94D3D02C2}"/>
              </a:ext>
            </a:extLst>
          </p:cNvPr>
          <p:cNvSpPr>
            <a:spLocks noGrp="1"/>
          </p:cNvSpPr>
          <p:nvPr>
            <p:ph type="title"/>
          </p:nvPr>
        </p:nvSpPr>
        <p:spPr>
          <a:xfrm>
            <a:off x="6095999" y="638827"/>
            <a:ext cx="5579633" cy="6219173"/>
          </a:xfrm>
        </p:spPr>
        <p:txBody>
          <a:bodyPr anchor="ctr" anchorCtr="0"/>
          <a:lstStyle>
            <a:lvl1pPr algn="ctr">
              <a:defRPr sz="3800">
                <a:solidFill>
                  <a:schemeClr val="bg2"/>
                </a:solidFill>
              </a:defRPr>
            </a:lvl1pPr>
          </a:lstStyle>
          <a:p>
            <a:endParaRPr lang="en-GB"/>
          </a:p>
        </p:txBody>
      </p:sp>
      <p:sp>
        <p:nvSpPr>
          <p:cNvPr id="4" name="Footer Placeholder 3">
            <a:extLst>
              <a:ext uri="{FF2B5EF4-FFF2-40B4-BE49-F238E27FC236}">
                <a16:creationId xmlns:a16="http://schemas.microsoft.com/office/drawing/2014/main" id="{EBFDF94F-C9C4-4C95-8509-B647EA65F8DE}"/>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00357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179F-3592-44E9-BF5A-0513B1C8AB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F6CC17-5D31-4943-81A6-16C1FCE37F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E5BDD4-410E-4426-B907-62FC2774D9A1}"/>
              </a:ext>
            </a:extLst>
          </p:cNvPr>
          <p:cNvSpPr>
            <a:spLocks noGrp="1"/>
          </p:cNvSpPr>
          <p:nvPr>
            <p:ph type="dt" sz="half" idx="10"/>
          </p:nvPr>
        </p:nvSpPr>
        <p:spPr/>
        <p:txBody>
          <a:bodyPr/>
          <a:lstStyle/>
          <a:p>
            <a:fld id="{B6F4188A-F61B-4362-BB04-CECA75C51944}" type="datetimeFigureOut">
              <a:rPr lang="en-GB" smtClean="0"/>
              <a:t>10/05/2023</a:t>
            </a:fld>
            <a:endParaRPr lang="en-GB"/>
          </a:p>
        </p:txBody>
      </p:sp>
      <p:sp>
        <p:nvSpPr>
          <p:cNvPr id="5" name="Footer Placeholder 4">
            <a:extLst>
              <a:ext uri="{FF2B5EF4-FFF2-40B4-BE49-F238E27FC236}">
                <a16:creationId xmlns:a16="http://schemas.microsoft.com/office/drawing/2014/main" id="{93E76CBC-8D74-437C-AAFE-7C12BF4C5F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7891EB-B535-4528-918F-52173C99C4F1}"/>
              </a:ext>
            </a:extLst>
          </p:cNvPr>
          <p:cNvSpPr>
            <a:spLocks noGrp="1"/>
          </p:cNvSpPr>
          <p:nvPr>
            <p:ph type="sldNum" sz="quarter" idx="12"/>
          </p:nvPr>
        </p:nvSpPr>
        <p:spPr/>
        <p:txBody>
          <a:bodyPr/>
          <a:lstStyle/>
          <a:p>
            <a:fld id="{A4CEB2D7-9147-4747-9FC1-3EEA1FC633D7}" type="slidenum">
              <a:rPr lang="en-GB" smtClean="0"/>
              <a:t>‹#›</a:t>
            </a:fld>
            <a:endParaRPr lang="en-GB"/>
          </a:p>
        </p:txBody>
      </p:sp>
    </p:spTree>
    <p:extLst>
      <p:ext uri="{BB962C8B-B14F-4D97-AF65-F5344CB8AC3E}">
        <p14:creationId xmlns:p14="http://schemas.microsoft.com/office/powerpoint/2010/main" val="3783639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Divider 2">
    <p:spTree>
      <p:nvGrpSpPr>
        <p:cNvPr id="1" name=""/>
        <p:cNvGrpSpPr/>
        <p:nvPr/>
      </p:nvGrpSpPr>
      <p:grpSpPr>
        <a:xfrm>
          <a:off x="0" y="0"/>
          <a:ext cx="0" cy="0"/>
          <a:chOff x="0" y="0"/>
          <a:chExt cx="0" cy="0"/>
        </a:xfrm>
      </p:grpSpPr>
      <p:pic>
        <p:nvPicPr>
          <p:cNvPr id="4" name="Picture 3" descr="A picture containing object&#10;&#10;Description automatically generated">
            <a:extLst>
              <a:ext uri="{FF2B5EF4-FFF2-40B4-BE49-F238E27FC236}">
                <a16:creationId xmlns:a16="http://schemas.microsoft.com/office/drawing/2014/main" id="{2BFC6A31-D48D-414F-8543-77607452D9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60312"/>
            <a:ext cx="12192000" cy="5490483"/>
          </a:xfrm>
          <a:prstGeom prst="rect">
            <a:avLst/>
          </a:prstGeom>
        </p:spPr>
      </p:pic>
      <p:pic>
        <p:nvPicPr>
          <p:cNvPr id="26" name="Picture 25">
            <a:extLst>
              <a:ext uri="{FF2B5EF4-FFF2-40B4-BE49-F238E27FC236}">
                <a16:creationId xmlns:a16="http://schemas.microsoft.com/office/drawing/2014/main" id="{43D1D152-AC09-FA41-828E-EA64BF78F4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116" y="415908"/>
            <a:ext cx="917101" cy="473695"/>
          </a:xfrm>
          <a:prstGeom prst="rect">
            <a:avLst/>
          </a:prstGeom>
        </p:spPr>
      </p:pic>
      <p:sp>
        <p:nvSpPr>
          <p:cNvPr id="28" name="Text Placeholder 11">
            <a:extLst>
              <a:ext uri="{FF2B5EF4-FFF2-40B4-BE49-F238E27FC236}">
                <a16:creationId xmlns:a16="http://schemas.microsoft.com/office/drawing/2014/main" id="{F656F213-C712-1D44-843A-1A2F7F48E748}"/>
              </a:ext>
            </a:extLst>
          </p:cNvPr>
          <p:cNvSpPr>
            <a:spLocks noGrp="1"/>
          </p:cNvSpPr>
          <p:nvPr>
            <p:ph type="body" sz="quarter" idx="10" hasCustomPrompt="1"/>
          </p:nvPr>
        </p:nvSpPr>
        <p:spPr>
          <a:xfrm>
            <a:off x="396877" y="2059879"/>
            <a:ext cx="2319339" cy="473695"/>
          </a:xfrm>
        </p:spPr>
        <p:txBody>
          <a:bodyPr anchor="ctr"/>
          <a:lstStyle>
            <a:lvl1pPr marL="0" indent="0" algn="l">
              <a:buNone/>
              <a:defRPr sz="3600" b="1" i="0">
                <a:solidFill>
                  <a:schemeClr val="accent1"/>
                </a:solidFill>
                <a:latin typeface="Arial" panose="020B0604020202020204" pitchFamily="34" charset="0"/>
                <a:cs typeface="Arial" panose="020B0604020202020204" pitchFamily="34" charset="0"/>
              </a:defRPr>
            </a:lvl1pPr>
          </a:lstStyle>
          <a:p>
            <a:pPr lvl="0"/>
            <a:r>
              <a:rPr lang="en-US"/>
              <a:t>Headline</a:t>
            </a:r>
          </a:p>
        </p:txBody>
      </p:sp>
      <p:sp>
        <p:nvSpPr>
          <p:cNvPr id="7" name="Title Placeholder 1">
            <a:extLst>
              <a:ext uri="{FF2B5EF4-FFF2-40B4-BE49-F238E27FC236}">
                <a16:creationId xmlns:a16="http://schemas.microsoft.com/office/drawing/2014/main" id="{E5DD2A1D-3E8B-EF47-BF2C-0A11CDB50FCB}"/>
              </a:ext>
            </a:extLst>
          </p:cNvPr>
          <p:cNvSpPr>
            <a:spLocks noGrp="1"/>
          </p:cNvSpPr>
          <p:nvPr>
            <p:ph type="title"/>
          </p:nvPr>
        </p:nvSpPr>
        <p:spPr>
          <a:xfrm>
            <a:off x="10166469" y="303418"/>
            <a:ext cx="1711035" cy="418204"/>
          </a:xfrm>
          <a:prstGeom prst="rect">
            <a:avLst/>
          </a:prstGeom>
        </p:spPr>
        <p:txBody>
          <a:bodyPr vert="horz" lIns="91432" tIns="45718" rIns="91432" bIns="45718" rtlCol="0" anchor="ctr">
            <a:normAutofit/>
          </a:bodyPr>
          <a:lstStyle/>
          <a:p>
            <a:r>
              <a:rPr lang="en-US"/>
              <a:t>Click to edit Master title style</a:t>
            </a:r>
          </a:p>
        </p:txBody>
      </p:sp>
    </p:spTree>
    <p:extLst>
      <p:ext uri="{BB962C8B-B14F-4D97-AF65-F5344CB8AC3E}">
        <p14:creationId xmlns:p14="http://schemas.microsoft.com/office/powerpoint/2010/main" val="25450928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13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F87F-862B-F04D-B8EC-3F41C8FD5B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BBB1D3-EDC0-BE49-80EF-8823E9AD36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846AD81-15D8-264B-9521-F12ED5A1D338}"/>
              </a:ext>
            </a:extLst>
          </p:cNvPr>
          <p:cNvSpPr>
            <a:spLocks noGrp="1"/>
          </p:cNvSpPr>
          <p:nvPr>
            <p:ph type="ftr" sz="quarter" idx="11"/>
          </p:nvPr>
        </p:nvSpPr>
        <p:spPr/>
        <p:txBody>
          <a:bodyPr/>
          <a:lstStyle/>
          <a:p>
            <a:endParaRPr lang="en-US"/>
          </a:p>
        </p:txBody>
      </p:sp>
      <p:sp>
        <p:nvSpPr>
          <p:cNvPr id="7" name="Slide Number Placeholder 2"/>
          <p:cNvSpPr>
            <a:spLocks noGrp="1"/>
          </p:cNvSpPr>
          <p:nvPr>
            <p:ph type="sldNum" sz="quarter" idx="10"/>
          </p:nvPr>
        </p:nvSpPr>
        <p:spPr>
          <a:xfrm>
            <a:off x="9366341" y="6448252"/>
            <a:ext cx="2844800" cy="365125"/>
          </a:xfrm>
        </p:spPr>
        <p:txBody>
          <a:bodyPr/>
          <a:lstStyle/>
          <a:p>
            <a:fld id="{12457B79-0310-8A40-B359-B8A66DAB9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581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entred Text Slide Core Purple">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BBB1D3-EDC0-BE49-80EF-8823E9AD3668}"/>
              </a:ext>
            </a:extLst>
          </p:cNvPr>
          <p:cNvSpPr>
            <a:spLocks noGrp="1"/>
          </p:cNvSpPr>
          <p:nvPr>
            <p:ph idx="1"/>
          </p:nvPr>
        </p:nvSpPr>
        <p:spPr>
          <a:xfrm>
            <a:off x="3216000" y="1071564"/>
            <a:ext cx="5760000" cy="5105400"/>
          </a:xfrm>
        </p:spPr>
        <p:txBody>
          <a:bodyPr anchor="ctr" anchorCtr="0"/>
          <a:lstStyle>
            <a:lvl1pPr algn="ctr">
              <a:spcAft>
                <a:spcPts val="1200"/>
              </a:spcAft>
              <a:defRPr sz="2000" b="0">
                <a:solidFill>
                  <a:schemeClr val="bg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087E5CF8-9ABA-AB4E-AB8A-6D9BAB57EE26}"/>
              </a:ext>
            </a:extLst>
          </p:cNvPr>
          <p:cNvSpPr>
            <a:spLocks noGrp="1"/>
          </p:cNvSpPr>
          <p:nvPr>
            <p:ph type="sldNum" sz="quarter" idx="12"/>
          </p:nvPr>
        </p:nvSpPr>
        <p:spPr/>
        <p:txBody>
          <a:bodyPr/>
          <a:lstStyle/>
          <a:p>
            <a:fld id="{4C6862D8-4691-8F4F-9E41-AC44354F3162}" type="slidenum">
              <a:rPr lang="en-US" smtClean="0"/>
              <a:t>‹#›</a:t>
            </a:fld>
            <a:endParaRPr lang="en-US"/>
          </a:p>
        </p:txBody>
      </p:sp>
    </p:spTree>
    <p:extLst>
      <p:ext uri="{BB962C8B-B14F-4D97-AF65-F5344CB8AC3E}">
        <p14:creationId xmlns:p14="http://schemas.microsoft.com/office/powerpoint/2010/main" val="1163636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Title 2">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552A343D-08AE-BD43-A882-138049BB5874}"/>
              </a:ext>
            </a:extLst>
          </p:cNvPr>
          <p:cNvSpPr>
            <a:spLocks noGrp="1"/>
          </p:cNvSpPr>
          <p:nvPr>
            <p:ph type="body" sz="quarter" idx="11" hasCustomPrompt="1"/>
          </p:nvPr>
        </p:nvSpPr>
        <p:spPr>
          <a:xfrm>
            <a:off x="426075" y="1119127"/>
            <a:ext cx="4050435" cy="759189"/>
          </a:xfrm>
        </p:spPr>
        <p:txBody>
          <a:bodyPr anchor="ctr"/>
          <a:lstStyle>
            <a:lvl1pPr marL="0" indent="0" algn="l">
              <a:buNone/>
              <a:defRPr sz="2900" b="1" i="0">
                <a:solidFill>
                  <a:schemeClr val="accent1"/>
                </a:solidFill>
                <a:latin typeface="Arial" panose="020B0604020202020204" pitchFamily="34" charset="0"/>
                <a:cs typeface="Arial" panose="020B0604020202020204" pitchFamily="34" charset="0"/>
              </a:defRPr>
            </a:lvl1pPr>
          </a:lstStyle>
          <a:p>
            <a:pPr lvl="0"/>
            <a:r>
              <a:rPr lang="en-US"/>
              <a:t>Title </a:t>
            </a:r>
          </a:p>
        </p:txBody>
      </p:sp>
      <p:sp>
        <p:nvSpPr>
          <p:cNvPr id="3" name="Title Placeholder 1">
            <a:extLst>
              <a:ext uri="{FF2B5EF4-FFF2-40B4-BE49-F238E27FC236}">
                <a16:creationId xmlns:a16="http://schemas.microsoft.com/office/drawing/2014/main" id="{47B5C66A-F974-FD4C-880C-73003248EFE0}"/>
              </a:ext>
            </a:extLst>
          </p:cNvPr>
          <p:cNvSpPr>
            <a:spLocks noGrp="1"/>
          </p:cNvSpPr>
          <p:nvPr>
            <p:ph type="title"/>
          </p:nvPr>
        </p:nvSpPr>
        <p:spPr>
          <a:xfrm>
            <a:off x="1021977" y="260384"/>
            <a:ext cx="10757648" cy="418204"/>
          </a:xfrm>
          <a:prstGeom prst="rect">
            <a:avLst/>
          </a:prstGeom>
        </p:spPr>
        <p:txBody>
          <a:bodyPr vert="horz" lIns="108832" tIns="54416" rIns="108832" bIns="54416" rtlCol="0" anchor="ctr">
            <a:noAutofit/>
          </a:bodyPr>
          <a:lstStyle>
            <a:lvl1pPr algn="ctr">
              <a:defRPr sz="3300"/>
            </a:lvl1pPr>
          </a:lstStyle>
          <a:p>
            <a:r>
              <a:rPr lang="en-US"/>
              <a:t>Click to edit Master title style</a:t>
            </a:r>
          </a:p>
        </p:txBody>
      </p:sp>
      <p:sp>
        <p:nvSpPr>
          <p:cNvPr id="5" name="Slide Number Placeholder 2"/>
          <p:cNvSpPr>
            <a:spLocks noGrp="1"/>
          </p:cNvSpPr>
          <p:nvPr>
            <p:ph type="sldNum" sz="quarter" idx="4"/>
          </p:nvPr>
        </p:nvSpPr>
        <p:spPr>
          <a:xfrm>
            <a:off x="9189665" y="6356395"/>
            <a:ext cx="2844800" cy="365125"/>
          </a:xfrm>
          <a:prstGeom prst="rect">
            <a:avLst/>
          </a:prstGeom>
        </p:spPr>
        <p:txBody>
          <a:bodyPr vert="horz" lIns="108832" tIns="54416" rIns="108832" bIns="54416" rtlCol="0" anchor="ctr"/>
          <a:lstStyle>
            <a:lvl1pPr algn="r">
              <a:defRPr sz="1000">
                <a:solidFill>
                  <a:schemeClr val="tx1">
                    <a:tint val="75000"/>
                  </a:schemeClr>
                </a:solidFill>
                <a:latin typeface="Arial"/>
                <a:cs typeface="Arial"/>
              </a:defRPr>
            </a:lvl1pPr>
          </a:lstStyle>
          <a:p>
            <a:fld id="{12457B79-0310-8A40-B359-B8A66DAB93A1}" type="slidenum">
              <a:rPr lang="en-US" smtClean="0">
                <a:solidFill>
                  <a:srgbClr val="3C3C3C">
                    <a:tint val="75000"/>
                  </a:srgbClr>
                </a:solidFill>
              </a:rPr>
              <a:pPr/>
              <a:t>‹#›</a:t>
            </a:fld>
            <a:endParaRPr lang="en-US">
              <a:solidFill>
                <a:srgbClr val="3C3C3C">
                  <a:tint val="75000"/>
                </a:srgbClr>
              </a:solidFill>
            </a:endParaRPr>
          </a:p>
        </p:txBody>
      </p:sp>
    </p:spTree>
    <p:extLst>
      <p:ext uri="{BB962C8B-B14F-4D97-AF65-F5344CB8AC3E}">
        <p14:creationId xmlns:p14="http://schemas.microsoft.com/office/powerpoint/2010/main" val="3581879956"/>
      </p:ext>
    </p:extLst>
  </p:cSld>
  <p:clrMapOvr>
    <a:masterClrMapping/>
  </p:clrMapOvr>
  <p:transition spd="slow">
    <p:fade/>
  </p:transition>
  <p:extLst>
    <p:ext uri="{DCECCB84-F9BA-43D5-87BE-67443E8EF086}">
      <p15:sldGuideLst xmlns:p15="http://schemas.microsoft.com/office/powerpoint/2012/main">
        <p15:guide id="1" orient="horz" pos="100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B1ECCA1-5E28-EB4B-B369-43D13EE5A9EF}"/>
              </a:ext>
            </a:extLst>
          </p:cNvPr>
          <p:cNvSpPr>
            <a:spLocks noGrp="1"/>
          </p:cNvSpPr>
          <p:nvPr>
            <p:ph type="ftr" sz="quarter" idx="11"/>
          </p:nvPr>
        </p:nvSpPr>
        <p:spPr/>
        <p:txBody>
          <a:bodyPr/>
          <a:lstStyle/>
          <a:p>
            <a:endParaRPr lang="en-US"/>
          </a:p>
        </p:txBody>
      </p:sp>
      <p:sp>
        <p:nvSpPr>
          <p:cNvPr id="4" name="Slide Number Placeholder 5">
            <a:extLst>
              <a:ext uri="{FF2B5EF4-FFF2-40B4-BE49-F238E27FC236}">
                <a16:creationId xmlns:a16="http://schemas.microsoft.com/office/drawing/2014/main" id="{B18FDE39-E0A8-4C97-B4D1-AFC75E855489}"/>
              </a:ext>
            </a:extLst>
          </p:cNvPr>
          <p:cNvSpPr>
            <a:spLocks noGrp="1"/>
          </p:cNvSpPr>
          <p:nvPr>
            <p:ph type="sldNum" sz="quarter" idx="4"/>
          </p:nvPr>
        </p:nvSpPr>
        <p:spPr>
          <a:xfrm>
            <a:off x="8934450" y="6386814"/>
            <a:ext cx="2838450" cy="195055"/>
          </a:xfrm>
          <a:prstGeom prst="rect">
            <a:avLst/>
          </a:prstGeom>
        </p:spPr>
        <p:txBody>
          <a:bodyPr vert="horz" lIns="0" tIns="0" rIns="0" bIns="0" rtlCol="0" anchor="t" anchorCtr="0"/>
          <a:lstStyle>
            <a:lvl1pPr algn="r">
              <a:defRPr sz="1200">
                <a:solidFill>
                  <a:schemeClr val="tx2"/>
                </a:solidFill>
              </a:defRPr>
            </a:lvl1pPr>
          </a:lstStyle>
          <a:p>
            <a:fld id="{4C6862D8-4691-8F4F-9E41-AC44354F3162}" type="slidenum">
              <a:rPr lang="en-US" smtClean="0"/>
              <a:pPr/>
              <a:t>‹#›</a:t>
            </a:fld>
            <a:endParaRPr lang="en-US"/>
          </a:p>
        </p:txBody>
      </p:sp>
    </p:spTree>
    <p:extLst>
      <p:ext uri="{BB962C8B-B14F-4D97-AF65-F5344CB8AC3E}">
        <p14:creationId xmlns:p14="http://schemas.microsoft.com/office/powerpoint/2010/main" val="270649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IVIDER SLIDE 1">
  <p:cSld name="DIVIDER SLIDE 1">
    <p:spTree>
      <p:nvGrpSpPr>
        <p:cNvPr id="1" name="Shape 118"/>
        <p:cNvGrpSpPr/>
        <p:nvPr/>
      </p:nvGrpSpPr>
      <p:grpSpPr>
        <a:xfrm>
          <a:off x="0" y="0"/>
          <a:ext cx="0" cy="0"/>
          <a:chOff x="0" y="0"/>
          <a:chExt cx="0" cy="0"/>
        </a:xfrm>
      </p:grpSpPr>
      <p:sp>
        <p:nvSpPr>
          <p:cNvPr id="119" name="Google Shape;119;p22"/>
          <p:cNvSpPr/>
          <p:nvPr/>
        </p:nvSpPr>
        <p:spPr>
          <a:xfrm>
            <a:off x="172986" y="116155"/>
            <a:ext cx="11861995" cy="6616455"/>
          </a:xfrm>
          <a:prstGeom prst="rect">
            <a:avLst/>
          </a:prstGeom>
          <a:gradFill>
            <a:gsLst>
              <a:gs pos="0">
                <a:schemeClr val="dk2"/>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0" name="Google Shape;120;p22"/>
          <p:cNvSpPr txBox="1">
            <a:spLocks noGrp="1"/>
          </p:cNvSpPr>
          <p:nvPr>
            <p:ph type="title"/>
          </p:nvPr>
        </p:nvSpPr>
        <p:spPr>
          <a:xfrm>
            <a:off x="644559" y="1695245"/>
            <a:ext cx="8399170" cy="837582"/>
          </a:xfrm>
          <a:prstGeom prst="rect">
            <a:avLst/>
          </a:prstGeom>
          <a:noFill/>
          <a:ln>
            <a:noFill/>
          </a:ln>
        </p:spPr>
        <p:txBody>
          <a:bodyPr spcFirstLastPara="1" wrap="square" lIns="91425" tIns="45700" rIns="91425" bIns="45700" anchor="ctr" anchorCtr="0"/>
          <a:lstStyle>
            <a:lvl1pPr lvl="0" algn="l">
              <a:lnSpc>
                <a:spcPct val="80000"/>
              </a:lnSpc>
              <a:spcBef>
                <a:spcPts val="0"/>
              </a:spcBef>
              <a:spcAft>
                <a:spcPts val="0"/>
              </a:spcAft>
              <a:buClr>
                <a:schemeClr val="lt1"/>
              </a:buClr>
              <a:buSzPts val="3200"/>
              <a:buFont typeface="Arial"/>
              <a:buNone/>
              <a:defRPr sz="320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979856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Divider 2">
    <p:spTree>
      <p:nvGrpSpPr>
        <p:cNvPr id="1" name=""/>
        <p:cNvGrpSpPr/>
        <p:nvPr/>
      </p:nvGrpSpPr>
      <p:grpSpPr>
        <a:xfrm>
          <a:off x="0" y="0"/>
          <a:ext cx="0" cy="0"/>
          <a:chOff x="0" y="0"/>
          <a:chExt cx="0" cy="0"/>
        </a:xfrm>
      </p:grpSpPr>
      <p:pic>
        <p:nvPicPr>
          <p:cNvPr id="4" name="Picture 3" descr="A picture containing object&#10;&#10;Description automatically generated">
            <a:extLst>
              <a:ext uri="{FF2B5EF4-FFF2-40B4-BE49-F238E27FC236}">
                <a16:creationId xmlns:a16="http://schemas.microsoft.com/office/drawing/2014/main" id="{2BFC6A31-D48D-414F-8543-77607452D9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60312"/>
            <a:ext cx="12192000" cy="5490483"/>
          </a:xfrm>
          <a:prstGeom prst="rect">
            <a:avLst/>
          </a:prstGeom>
        </p:spPr>
      </p:pic>
      <p:pic>
        <p:nvPicPr>
          <p:cNvPr id="26" name="Picture 25">
            <a:extLst>
              <a:ext uri="{FF2B5EF4-FFF2-40B4-BE49-F238E27FC236}">
                <a16:creationId xmlns:a16="http://schemas.microsoft.com/office/drawing/2014/main" id="{43D1D152-AC09-FA41-828E-EA64BF78F4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116" y="415908"/>
            <a:ext cx="917101" cy="473695"/>
          </a:xfrm>
          <a:prstGeom prst="rect">
            <a:avLst/>
          </a:prstGeom>
        </p:spPr>
      </p:pic>
      <p:sp>
        <p:nvSpPr>
          <p:cNvPr id="28" name="Text Placeholder 11">
            <a:extLst>
              <a:ext uri="{FF2B5EF4-FFF2-40B4-BE49-F238E27FC236}">
                <a16:creationId xmlns:a16="http://schemas.microsoft.com/office/drawing/2014/main" id="{F656F213-C712-1D44-843A-1A2F7F48E748}"/>
              </a:ext>
            </a:extLst>
          </p:cNvPr>
          <p:cNvSpPr>
            <a:spLocks noGrp="1"/>
          </p:cNvSpPr>
          <p:nvPr>
            <p:ph type="body" sz="quarter" idx="10" hasCustomPrompt="1"/>
          </p:nvPr>
        </p:nvSpPr>
        <p:spPr>
          <a:xfrm>
            <a:off x="396877" y="2059879"/>
            <a:ext cx="2319339" cy="473695"/>
          </a:xfrm>
        </p:spPr>
        <p:txBody>
          <a:bodyPr anchor="ctr"/>
          <a:lstStyle>
            <a:lvl1pPr marL="0" indent="0" algn="l">
              <a:buNone/>
              <a:defRPr sz="3600" b="1" i="0">
                <a:solidFill>
                  <a:schemeClr val="accent1"/>
                </a:solidFill>
                <a:latin typeface="Arial" panose="020B0604020202020204" pitchFamily="34" charset="0"/>
                <a:cs typeface="Arial" panose="020B0604020202020204" pitchFamily="34" charset="0"/>
              </a:defRPr>
            </a:lvl1pPr>
          </a:lstStyle>
          <a:p>
            <a:pPr lvl="0"/>
            <a:r>
              <a:rPr lang="en-US"/>
              <a:t>Headline</a:t>
            </a:r>
          </a:p>
        </p:txBody>
      </p:sp>
      <p:sp>
        <p:nvSpPr>
          <p:cNvPr id="7" name="Title Placeholder 1">
            <a:extLst>
              <a:ext uri="{FF2B5EF4-FFF2-40B4-BE49-F238E27FC236}">
                <a16:creationId xmlns:a16="http://schemas.microsoft.com/office/drawing/2014/main" id="{E5DD2A1D-3E8B-EF47-BF2C-0A11CDB50FCB}"/>
              </a:ext>
            </a:extLst>
          </p:cNvPr>
          <p:cNvSpPr>
            <a:spLocks noGrp="1"/>
          </p:cNvSpPr>
          <p:nvPr>
            <p:ph type="title"/>
          </p:nvPr>
        </p:nvSpPr>
        <p:spPr>
          <a:xfrm>
            <a:off x="10166469" y="303418"/>
            <a:ext cx="1711035" cy="418204"/>
          </a:xfrm>
          <a:prstGeom prst="rect">
            <a:avLst/>
          </a:prstGeom>
        </p:spPr>
        <p:txBody>
          <a:bodyPr vert="horz" lIns="91432" tIns="45718" rIns="91432" bIns="45718" rtlCol="0" anchor="ctr">
            <a:normAutofit/>
          </a:bodyPr>
          <a:lstStyle/>
          <a:p>
            <a:r>
              <a:rPr lang="en-US"/>
              <a:t>Click to edit Master title style</a:t>
            </a:r>
          </a:p>
        </p:txBody>
      </p:sp>
    </p:spTree>
    <p:extLst>
      <p:ext uri="{BB962C8B-B14F-4D97-AF65-F5344CB8AC3E}">
        <p14:creationId xmlns:p14="http://schemas.microsoft.com/office/powerpoint/2010/main" val="31840286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13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4FA9-ADA8-4E48-BDFC-59AB6FA815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1CA3DB2-9B1F-4C73-8206-A81314E880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25CA2B-1CC0-45B3-A195-B054EAB74E1C}"/>
              </a:ext>
            </a:extLst>
          </p:cNvPr>
          <p:cNvSpPr>
            <a:spLocks noGrp="1"/>
          </p:cNvSpPr>
          <p:nvPr>
            <p:ph type="dt" sz="half" idx="10"/>
          </p:nvPr>
        </p:nvSpPr>
        <p:spPr/>
        <p:txBody>
          <a:bodyPr/>
          <a:lstStyle/>
          <a:p>
            <a:fld id="{B6F4188A-F61B-4362-BB04-CECA75C51944}" type="datetimeFigureOut">
              <a:rPr lang="en-GB" smtClean="0"/>
              <a:t>10/05/2023</a:t>
            </a:fld>
            <a:endParaRPr lang="en-GB"/>
          </a:p>
        </p:txBody>
      </p:sp>
      <p:sp>
        <p:nvSpPr>
          <p:cNvPr id="5" name="Footer Placeholder 4">
            <a:extLst>
              <a:ext uri="{FF2B5EF4-FFF2-40B4-BE49-F238E27FC236}">
                <a16:creationId xmlns:a16="http://schemas.microsoft.com/office/drawing/2014/main" id="{9F60124F-70AE-47D1-92B1-9695850482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D73B9E-F999-4F2E-8F4E-BDD0FA9E9683}"/>
              </a:ext>
            </a:extLst>
          </p:cNvPr>
          <p:cNvSpPr>
            <a:spLocks noGrp="1"/>
          </p:cNvSpPr>
          <p:nvPr>
            <p:ph type="sldNum" sz="quarter" idx="12"/>
          </p:nvPr>
        </p:nvSpPr>
        <p:spPr/>
        <p:txBody>
          <a:bodyPr/>
          <a:lstStyle/>
          <a:p>
            <a:fld id="{A4CEB2D7-9147-4747-9FC1-3EEA1FC633D7}" type="slidenum">
              <a:rPr lang="en-GB" smtClean="0"/>
              <a:t>‹#›</a:t>
            </a:fld>
            <a:endParaRPr lang="en-GB"/>
          </a:p>
        </p:txBody>
      </p:sp>
    </p:spTree>
    <p:extLst>
      <p:ext uri="{BB962C8B-B14F-4D97-AF65-F5344CB8AC3E}">
        <p14:creationId xmlns:p14="http://schemas.microsoft.com/office/powerpoint/2010/main" val="412648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DA17E-240F-467A-815B-06CB42031E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0C61DA-A257-465B-B165-FB1A1C0E79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072595-3A15-473C-9146-B0A153B599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9861B1-0CF3-40CC-AD24-0D0B9C280C9B}"/>
              </a:ext>
            </a:extLst>
          </p:cNvPr>
          <p:cNvSpPr>
            <a:spLocks noGrp="1"/>
          </p:cNvSpPr>
          <p:nvPr>
            <p:ph type="dt" sz="half" idx="10"/>
          </p:nvPr>
        </p:nvSpPr>
        <p:spPr/>
        <p:txBody>
          <a:bodyPr/>
          <a:lstStyle/>
          <a:p>
            <a:fld id="{B6F4188A-F61B-4362-BB04-CECA75C51944}" type="datetimeFigureOut">
              <a:rPr lang="en-GB" smtClean="0"/>
              <a:t>10/05/2023</a:t>
            </a:fld>
            <a:endParaRPr lang="en-GB"/>
          </a:p>
        </p:txBody>
      </p:sp>
      <p:sp>
        <p:nvSpPr>
          <p:cNvPr id="6" name="Footer Placeholder 5">
            <a:extLst>
              <a:ext uri="{FF2B5EF4-FFF2-40B4-BE49-F238E27FC236}">
                <a16:creationId xmlns:a16="http://schemas.microsoft.com/office/drawing/2014/main" id="{9A04DD5A-D2D2-4C98-96C0-DBA0C992FD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F66E41-7D79-4E1F-82AD-3523B929830D}"/>
              </a:ext>
            </a:extLst>
          </p:cNvPr>
          <p:cNvSpPr>
            <a:spLocks noGrp="1"/>
          </p:cNvSpPr>
          <p:nvPr>
            <p:ph type="sldNum" sz="quarter" idx="12"/>
          </p:nvPr>
        </p:nvSpPr>
        <p:spPr/>
        <p:txBody>
          <a:bodyPr/>
          <a:lstStyle/>
          <a:p>
            <a:fld id="{A4CEB2D7-9147-4747-9FC1-3EEA1FC633D7}" type="slidenum">
              <a:rPr lang="en-GB" smtClean="0"/>
              <a:t>‹#›</a:t>
            </a:fld>
            <a:endParaRPr lang="en-GB"/>
          </a:p>
        </p:txBody>
      </p:sp>
    </p:spTree>
    <p:extLst>
      <p:ext uri="{BB962C8B-B14F-4D97-AF65-F5344CB8AC3E}">
        <p14:creationId xmlns:p14="http://schemas.microsoft.com/office/powerpoint/2010/main" val="225377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77DF-30D8-4CB2-8C18-CA6703A4012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725524-57FA-4874-A0C9-CD3FBE3E2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BDE47F-5F59-4DA2-B4F3-735C82010A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1EF678-D84A-471A-8520-F57BE7EB75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F68C50-2A44-4B67-BA08-EA14A6D0B9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95F0A0-4265-4993-90EC-80C97A876F8B}"/>
              </a:ext>
            </a:extLst>
          </p:cNvPr>
          <p:cNvSpPr>
            <a:spLocks noGrp="1"/>
          </p:cNvSpPr>
          <p:nvPr>
            <p:ph type="dt" sz="half" idx="10"/>
          </p:nvPr>
        </p:nvSpPr>
        <p:spPr/>
        <p:txBody>
          <a:bodyPr/>
          <a:lstStyle/>
          <a:p>
            <a:fld id="{B6F4188A-F61B-4362-BB04-CECA75C51944}" type="datetimeFigureOut">
              <a:rPr lang="en-GB" smtClean="0"/>
              <a:t>10/05/2023</a:t>
            </a:fld>
            <a:endParaRPr lang="en-GB"/>
          </a:p>
        </p:txBody>
      </p:sp>
      <p:sp>
        <p:nvSpPr>
          <p:cNvPr id="8" name="Footer Placeholder 7">
            <a:extLst>
              <a:ext uri="{FF2B5EF4-FFF2-40B4-BE49-F238E27FC236}">
                <a16:creationId xmlns:a16="http://schemas.microsoft.com/office/drawing/2014/main" id="{0B532818-9450-472F-8663-02F0EFF158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280CB0C-15E8-4720-9641-7A76E1909EA4}"/>
              </a:ext>
            </a:extLst>
          </p:cNvPr>
          <p:cNvSpPr>
            <a:spLocks noGrp="1"/>
          </p:cNvSpPr>
          <p:nvPr>
            <p:ph type="sldNum" sz="quarter" idx="12"/>
          </p:nvPr>
        </p:nvSpPr>
        <p:spPr/>
        <p:txBody>
          <a:bodyPr/>
          <a:lstStyle/>
          <a:p>
            <a:fld id="{A4CEB2D7-9147-4747-9FC1-3EEA1FC633D7}" type="slidenum">
              <a:rPr lang="en-GB" smtClean="0"/>
              <a:t>‹#›</a:t>
            </a:fld>
            <a:endParaRPr lang="en-GB"/>
          </a:p>
        </p:txBody>
      </p:sp>
    </p:spTree>
    <p:extLst>
      <p:ext uri="{BB962C8B-B14F-4D97-AF65-F5344CB8AC3E}">
        <p14:creationId xmlns:p14="http://schemas.microsoft.com/office/powerpoint/2010/main" val="3967049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37833-9622-473F-922D-ACDBAF2026F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3913F10-2D64-4BC1-B553-E6DA9A14D094}"/>
              </a:ext>
            </a:extLst>
          </p:cNvPr>
          <p:cNvSpPr>
            <a:spLocks noGrp="1"/>
          </p:cNvSpPr>
          <p:nvPr>
            <p:ph type="dt" sz="half" idx="10"/>
          </p:nvPr>
        </p:nvSpPr>
        <p:spPr/>
        <p:txBody>
          <a:bodyPr/>
          <a:lstStyle/>
          <a:p>
            <a:fld id="{B6F4188A-F61B-4362-BB04-CECA75C51944}" type="datetimeFigureOut">
              <a:rPr lang="en-GB" smtClean="0"/>
              <a:t>10/05/2023</a:t>
            </a:fld>
            <a:endParaRPr lang="en-GB"/>
          </a:p>
        </p:txBody>
      </p:sp>
      <p:sp>
        <p:nvSpPr>
          <p:cNvPr id="4" name="Footer Placeholder 3">
            <a:extLst>
              <a:ext uri="{FF2B5EF4-FFF2-40B4-BE49-F238E27FC236}">
                <a16:creationId xmlns:a16="http://schemas.microsoft.com/office/drawing/2014/main" id="{0B0304CD-FE56-4307-A9A9-6282EE8859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F6191B-2546-442A-9FAC-7AFE524FFD97}"/>
              </a:ext>
            </a:extLst>
          </p:cNvPr>
          <p:cNvSpPr>
            <a:spLocks noGrp="1"/>
          </p:cNvSpPr>
          <p:nvPr>
            <p:ph type="sldNum" sz="quarter" idx="12"/>
          </p:nvPr>
        </p:nvSpPr>
        <p:spPr/>
        <p:txBody>
          <a:bodyPr/>
          <a:lstStyle/>
          <a:p>
            <a:fld id="{A4CEB2D7-9147-4747-9FC1-3EEA1FC633D7}" type="slidenum">
              <a:rPr lang="en-GB" smtClean="0"/>
              <a:t>‹#›</a:t>
            </a:fld>
            <a:endParaRPr lang="en-GB"/>
          </a:p>
        </p:txBody>
      </p:sp>
    </p:spTree>
    <p:extLst>
      <p:ext uri="{BB962C8B-B14F-4D97-AF65-F5344CB8AC3E}">
        <p14:creationId xmlns:p14="http://schemas.microsoft.com/office/powerpoint/2010/main" val="270087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BD654C-CB09-4115-8DC9-8B9381B5A3CC}"/>
              </a:ext>
            </a:extLst>
          </p:cNvPr>
          <p:cNvSpPr>
            <a:spLocks noGrp="1"/>
          </p:cNvSpPr>
          <p:nvPr>
            <p:ph type="dt" sz="half" idx="10"/>
          </p:nvPr>
        </p:nvSpPr>
        <p:spPr/>
        <p:txBody>
          <a:bodyPr/>
          <a:lstStyle/>
          <a:p>
            <a:fld id="{B6F4188A-F61B-4362-BB04-CECA75C51944}" type="datetimeFigureOut">
              <a:rPr lang="en-GB" smtClean="0"/>
              <a:t>10/05/2023</a:t>
            </a:fld>
            <a:endParaRPr lang="en-GB"/>
          </a:p>
        </p:txBody>
      </p:sp>
      <p:sp>
        <p:nvSpPr>
          <p:cNvPr id="3" name="Footer Placeholder 2">
            <a:extLst>
              <a:ext uri="{FF2B5EF4-FFF2-40B4-BE49-F238E27FC236}">
                <a16:creationId xmlns:a16="http://schemas.microsoft.com/office/drawing/2014/main" id="{8E32B175-FC69-4B43-A121-F3CF089EF0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4478107-1AF0-4079-85D1-1AA533C77EB0}"/>
              </a:ext>
            </a:extLst>
          </p:cNvPr>
          <p:cNvSpPr>
            <a:spLocks noGrp="1"/>
          </p:cNvSpPr>
          <p:nvPr>
            <p:ph type="sldNum" sz="quarter" idx="12"/>
          </p:nvPr>
        </p:nvSpPr>
        <p:spPr/>
        <p:txBody>
          <a:bodyPr/>
          <a:lstStyle/>
          <a:p>
            <a:fld id="{A4CEB2D7-9147-4747-9FC1-3EEA1FC633D7}" type="slidenum">
              <a:rPr lang="en-GB" smtClean="0"/>
              <a:t>‹#›</a:t>
            </a:fld>
            <a:endParaRPr lang="en-GB"/>
          </a:p>
        </p:txBody>
      </p:sp>
    </p:spTree>
    <p:extLst>
      <p:ext uri="{BB962C8B-B14F-4D97-AF65-F5344CB8AC3E}">
        <p14:creationId xmlns:p14="http://schemas.microsoft.com/office/powerpoint/2010/main" val="1803353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D45F-B983-453F-8EFA-CD8D010B93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652AD2-6075-4283-93FC-9C3A2E65A7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A07614-9EB8-48CA-8EB4-9583A3FFF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8E813D-EB00-41AF-90E5-5495CAB445EB}"/>
              </a:ext>
            </a:extLst>
          </p:cNvPr>
          <p:cNvSpPr>
            <a:spLocks noGrp="1"/>
          </p:cNvSpPr>
          <p:nvPr>
            <p:ph type="dt" sz="half" idx="10"/>
          </p:nvPr>
        </p:nvSpPr>
        <p:spPr/>
        <p:txBody>
          <a:bodyPr/>
          <a:lstStyle/>
          <a:p>
            <a:fld id="{B6F4188A-F61B-4362-BB04-CECA75C51944}" type="datetimeFigureOut">
              <a:rPr lang="en-GB" smtClean="0"/>
              <a:t>10/05/2023</a:t>
            </a:fld>
            <a:endParaRPr lang="en-GB"/>
          </a:p>
        </p:txBody>
      </p:sp>
      <p:sp>
        <p:nvSpPr>
          <p:cNvPr id="6" name="Footer Placeholder 5">
            <a:extLst>
              <a:ext uri="{FF2B5EF4-FFF2-40B4-BE49-F238E27FC236}">
                <a16:creationId xmlns:a16="http://schemas.microsoft.com/office/drawing/2014/main" id="{D983A83E-9291-4CF3-98DB-A5C85D41AA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A072FE-22B1-44EE-88B6-F69F657895CC}"/>
              </a:ext>
            </a:extLst>
          </p:cNvPr>
          <p:cNvSpPr>
            <a:spLocks noGrp="1"/>
          </p:cNvSpPr>
          <p:nvPr>
            <p:ph type="sldNum" sz="quarter" idx="12"/>
          </p:nvPr>
        </p:nvSpPr>
        <p:spPr/>
        <p:txBody>
          <a:bodyPr/>
          <a:lstStyle/>
          <a:p>
            <a:fld id="{A4CEB2D7-9147-4747-9FC1-3EEA1FC633D7}" type="slidenum">
              <a:rPr lang="en-GB" smtClean="0"/>
              <a:t>‹#›</a:t>
            </a:fld>
            <a:endParaRPr lang="en-GB"/>
          </a:p>
        </p:txBody>
      </p:sp>
    </p:spTree>
    <p:extLst>
      <p:ext uri="{BB962C8B-B14F-4D97-AF65-F5344CB8AC3E}">
        <p14:creationId xmlns:p14="http://schemas.microsoft.com/office/powerpoint/2010/main" val="3166075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E209-9537-4C4F-A437-186F2BA9BE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967D22-1630-41E3-A140-393C0DA926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040FE18-B98A-4EFD-B787-EED546A62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6AD24A-CEBE-4170-A82C-AB4F0E8A14EC}"/>
              </a:ext>
            </a:extLst>
          </p:cNvPr>
          <p:cNvSpPr>
            <a:spLocks noGrp="1"/>
          </p:cNvSpPr>
          <p:nvPr>
            <p:ph type="dt" sz="half" idx="10"/>
          </p:nvPr>
        </p:nvSpPr>
        <p:spPr/>
        <p:txBody>
          <a:bodyPr/>
          <a:lstStyle/>
          <a:p>
            <a:fld id="{B6F4188A-F61B-4362-BB04-CECA75C51944}" type="datetimeFigureOut">
              <a:rPr lang="en-GB" smtClean="0"/>
              <a:t>10/05/2023</a:t>
            </a:fld>
            <a:endParaRPr lang="en-GB"/>
          </a:p>
        </p:txBody>
      </p:sp>
      <p:sp>
        <p:nvSpPr>
          <p:cNvPr id="6" name="Footer Placeholder 5">
            <a:extLst>
              <a:ext uri="{FF2B5EF4-FFF2-40B4-BE49-F238E27FC236}">
                <a16:creationId xmlns:a16="http://schemas.microsoft.com/office/drawing/2014/main" id="{000B3516-92FF-4780-B01E-F79148C6AD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E37382-5043-44B9-834F-ED41E06AF787}"/>
              </a:ext>
            </a:extLst>
          </p:cNvPr>
          <p:cNvSpPr>
            <a:spLocks noGrp="1"/>
          </p:cNvSpPr>
          <p:nvPr>
            <p:ph type="sldNum" sz="quarter" idx="12"/>
          </p:nvPr>
        </p:nvSpPr>
        <p:spPr/>
        <p:txBody>
          <a:bodyPr/>
          <a:lstStyle/>
          <a:p>
            <a:fld id="{A4CEB2D7-9147-4747-9FC1-3EEA1FC633D7}" type="slidenum">
              <a:rPr lang="en-GB" smtClean="0"/>
              <a:t>‹#›</a:t>
            </a:fld>
            <a:endParaRPr lang="en-GB"/>
          </a:p>
        </p:txBody>
      </p:sp>
    </p:spTree>
    <p:extLst>
      <p:ext uri="{BB962C8B-B14F-4D97-AF65-F5344CB8AC3E}">
        <p14:creationId xmlns:p14="http://schemas.microsoft.com/office/powerpoint/2010/main" val="1828356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3.xml"/><Relationship Id="rId7"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0C6E21-4343-4D55-A317-60A184ED19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324410-AD6F-4E98-9173-E3B941C0BC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61BD50-8483-400B-86D7-1B86840217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4188A-F61B-4362-BB04-CECA75C51944}" type="datetimeFigureOut">
              <a:rPr lang="en-GB" smtClean="0"/>
              <a:t>10/05/2023</a:t>
            </a:fld>
            <a:endParaRPr lang="en-GB"/>
          </a:p>
        </p:txBody>
      </p:sp>
      <p:sp>
        <p:nvSpPr>
          <p:cNvPr id="5" name="Footer Placeholder 4">
            <a:extLst>
              <a:ext uri="{FF2B5EF4-FFF2-40B4-BE49-F238E27FC236}">
                <a16:creationId xmlns:a16="http://schemas.microsoft.com/office/drawing/2014/main" id="{B49A3D82-8B92-4C05-9C1E-3FEB19D8F5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92F6495-8448-42D0-9D92-8D404BA059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EB2D7-9147-4747-9FC1-3EEA1FC633D7}" type="slidenum">
              <a:rPr lang="en-GB" smtClean="0"/>
              <a:t>‹#›</a:t>
            </a:fld>
            <a:endParaRPr lang="en-GB"/>
          </a:p>
        </p:txBody>
      </p:sp>
    </p:spTree>
    <p:extLst>
      <p:ext uri="{BB962C8B-B14F-4D97-AF65-F5344CB8AC3E}">
        <p14:creationId xmlns:p14="http://schemas.microsoft.com/office/powerpoint/2010/main" val="230568035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47641A-F9E7-EF4A-80F5-8277AE6EA1E9}"/>
              </a:ext>
            </a:extLst>
          </p:cNvPr>
          <p:cNvSpPr>
            <a:spLocks noGrp="1"/>
          </p:cNvSpPr>
          <p:nvPr>
            <p:ph type="title"/>
          </p:nvPr>
        </p:nvSpPr>
        <p:spPr>
          <a:xfrm>
            <a:off x="431800" y="1367448"/>
            <a:ext cx="11341100" cy="953722"/>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77D66C0B-60F0-ED4C-9174-54D1CC21DC78}"/>
              </a:ext>
            </a:extLst>
          </p:cNvPr>
          <p:cNvSpPr>
            <a:spLocks noGrp="1"/>
          </p:cNvSpPr>
          <p:nvPr>
            <p:ph type="body" idx="1"/>
          </p:nvPr>
        </p:nvSpPr>
        <p:spPr>
          <a:xfrm>
            <a:off x="431800" y="2321169"/>
            <a:ext cx="11341100" cy="3855794"/>
          </a:xfrm>
          <a:prstGeom prst="rect">
            <a:avLst/>
          </a:prstGeom>
        </p:spPr>
        <p:txBody>
          <a:bodyPr vert="horz" lIns="0" tIns="0" rIns="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33FCE97-B59F-104E-B481-0C7B330601D2}"/>
              </a:ext>
            </a:extLst>
          </p:cNvPr>
          <p:cNvSpPr>
            <a:spLocks noGrp="1"/>
          </p:cNvSpPr>
          <p:nvPr>
            <p:ph type="ftr" sz="quarter" idx="3"/>
          </p:nvPr>
        </p:nvSpPr>
        <p:spPr>
          <a:xfrm>
            <a:off x="6096000" y="385258"/>
            <a:ext cx="5676900" cy="275571"/>
          </a:xfrm>
          <a:prstGeom prst="rect">
            <a:avLst/>
          </a:prstGeom>
        </p:spPr>
        <p:txBody>
          <a:bodyPr vert="horz" lIns="0" tIns="0" rIns="0" bIns="0" rtlCol="0" anchor="t" anchorCtr="0"/>
          <a:lstStyle>
            <a:lvl1pPr algn="r">
              <a:defRPr sz="1400" b="1">
                <a:solidFill>
                  <a:schemeClr val="tx2"/>
                </a:solidFill>
              </a:defRPr>
            </a:lvl1pPr>
          </a:lstStyle>
          <a:p>
            <a:r>
              <a:rPr lang="en-US"/>
              <a:t>Q418 - Reflection</a:t>
            </a:r>
          </a:p>
        </p:txBody>
      </p:sp>
      <p:sp>
        <p:nvSpPr>
          <p:cNvPr id="6" name="Slide Number Placeholder 5">
            <a:extLst>
              <a:ext uri="{FF2B5EF4-FFF2-40B4-BE49-F238E27FC236}">
                <a16:creationId xmlns:a16="http://schemas.microsoft.com/office/drawing/2014/main" id="{89E170E8-F9EC-014D-B79F-C37C26AA0F7E}"/>
              </a:ext>
            </a:extLst>
          </p:cNvPr>
          <p:cNvSpPr>
            <a:spLocks noGrp="1"/>
          </p:cNvSpPr>
          <p:nvPr>
            <p:ph type="sldNum" sz="quarter" idx="4"/>
          </p:nvPr>
        </p:nvSpPr>
        <p:spPr>
          <a:xfrm>
            <a:off x="8934450" y="6386814"/>
            <a:ext cx="2838450" cy="195055"/>
          </a:xfrm>
          <a:prstGeom prst="rect">
            <a:avLst/>
          </a:prstGeom>
        </p:spPr>
        <p:txBody>
          <a:bodyPr vert="horz" lIns="0" tIns="0" rIns="0" bIns="0" rtlCol="0" anchor="t" anchorCtr="0"/>
          <a:lstStyle>
            <a:lvl1pPr algn="r">
              <a:defRPr sz="1200">
                <a:solidFill>
                  <a:schemeClr val="tx2"/>
                </a:solidFill>
              </a:defRPr>
            </a:lvl1pPr>
          </a:lstStyle>
          <a:p>
            <a:fld id="{4C6862D8-4691-8F4F-9E41-AC44354F3162}" type="slidenum">
              <a:rPr lang="en-US" smtClean="0"/>
              <a:pPr/>
              <a:t>‹#›</a:t>
            </a:fld>
            <a:endParaRPr lang="en-US"/>
          </a:p>
        </p:txBody>
      </p:sp>
      <p:cxnSp>
        <p:nvCxnSpPr>
          <p:cNvPr id="12" name="Straight Connector 11">
            <a:extLst>
              <a:ext uri="{FF2B5EF4-FFF2-40B4-BE49-F238E27FC236}">
                <a16:creationId xmlns:a16="http://schemas.microsoft.com/office/drawing/2014/main" id="{2ABBAB2E-0297-DE4C-90AC-265A1BCC0838}"/>
              </a:ext>
            </a:extLst>
          </p:cNvPr>
          <p:cNvCxnSpPr/>
          <p:nvPr/>
        </p:nvCxnSpPr>
        <p:spPr>
          <a:xfrm>
            <a:off x="431799" y="887240"/>
            <a:ext cx="113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36D22F5-3BF2-2540-9B7D-51572C4DAAD5}"/>
              </a:ext>
            </a:extLst>
          </p:cNvPr>
          <p:cNvPicPr>
            <a:picLocks noChangeAspect="1"/>
          </p:cNvPicPr>
          <p:nvPr/>
        </p:nvPicPr>
        <p:blipFill>
          <a:blip r:embed="rId9"/>
          <a:stretch>
            <a:fillRect/>
          </a:stretch>
        </p:blipFill>
        <p:spPr>
          <a:xfrm>
            <a:off x="434880" y="296026"/>
            <a:ext cx="610990" cy="311904"/>
          </a:xfrm>
          <a:prstGeom prst="rect">
            <a:avLst/>
          </a:prstGeom>
        </p:spPr>
      </p:pic>
    </p:spTree>
    <p:extLst>
      <p:ext uri="{BB962C8B-B14F-4D97-AF65-F5344CB8AC3E}">
        <p14:creationId xmlns:p14="http://schemas.microsoft.com/office/powerpoint/2010/main" val="2266299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0" r:id="rId6"/>
    <p:sldLayoutId id="2147483681" r:id="rId7"/>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300"/>
        </a:spcAft>
        <a:buFont typeface="Arial" panose="020B0604020202020204" pitchFamily="34" charset="0"/>
        <a:buNone/>
        <a:defRPr sz="1400" b="1" kern="1200">
          <a:solidFill>
            <a:schemeClr val="tx2"/>
          </a:solidFill>
          <a:latin typeface="+mn-lt"/>
          <a:ea typeface="+mn-ea"/>
          <a:cs typeface="+mn-cs"/>
        </a:defRPr>
      </a:lvl1pPr>
      <a:lvl2pPr marL="7938" indent="0" algn="l" defTabSz="914400" rtl="0" eaLnBrk="1" latinLnBrk="0" hangingPunct="1">
        <a:lnSpc>
          <a:spcPct val="100000"/>
        </a:lnSpc>
        <a:spcBef>
          <a:spcPts val="0"/>
        </a:spcBef>
        <a:spcAft>
          <a:spcPts val="1200"/>
        </a:spcAft>
        <a:buFont typeface="Arial" panose="020B0604020202020204" pitchFamily="34" charset="0"/>
        <a:buNone/>
        <a:tabLst/>
        <a:defRPr sz="1400" kern="1200">
          <a:solidFill>
            <a:schemeClr val="tx1"/>
          </a:solidFill>
          <a:latin typeface="+mn-lt"/>
          <a:ea typeface="+mn-ea"/>
          <a:cs typeface="+mn-cs"/>
        </a:defRPr>
      </a:lvl2pPr>
      <a:lvl3pPr marL="179388" indent="-171450" algn="l" defTabSz="914400" rtl="0" eaLnBrk="1" latinLnBrk="0" hangingPunct="1">
        <a:lnSpc>
          <a:spcPct val="100000"/>
        </a:lnSpc>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3pPr>
      <a:lvl4pPr marL="366713" indent="-187325" algn="l" defTabSz="914400" rtl="0" eaLnBrk="1" latinLnBrk="0" hangingPunct="1">
        <a:lnSpc>
          <a:spcPct val="100000"/>
        </a:lnSpc>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4pPr>
      <a:lvl5pPr marL="12700" indent="0" algn="l" defTabSz="914400" rtl="0" eaLnBrk="1" latinLnBrk="0" hangingPunct="1">
        <a:lnSpc>
          <a:spcPct val="100000"/>
        </a:lnSpc>
        <a:spcBef>
          <a:spcPts val="0"/>
        </a:spcBef>
        <a:spcAft>
          <a:spcPts val="600"/>
        </a:spcAft>
        <a:buFont typeface="Arial" panose="020B0604020202020204" pitchFamily="34" charset="0"/>
        <a:buNone/>
        <a:tabLst/>
        <a:defRPr sz="1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81">
          <p15:clr>
            <a:srgbClr val="F26B43"/>
          </p15:clr>
        </p15:guide>
        <p15:guide id="2" pos="3840">
          <p15:clr>
            <a:srgbClr val="F26B43"/>
          </p15:clr>
        </p15:guide>
        <p15:guide id="4" pos="272">
          <p15:clr>
            <a:srgbClr val="F26B43"/>
          </p15:clr>
        </p15:guide>
        <p15:guide id="5" pos="7406">
          <p15:clr>
            <a:srgbClr val="F26B43"/>
          </p15:clr>
        </p15:guide>
        <p15:guide id="6" orient="horz" pos="271">
          <p15:clr>
            <a:srgbClr val="F26B43"/>
          </p15:clr>
        </p15:guide>
        <p15:guide id="7" orient="horz" pos="37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47641A-F9E7-EF4A-80F5-8277AE6EA1E9}"/>
              </a:ext>
            </a:extLst>
          </p:cNvPr>
          <p:cNvSpPr>
            <a:spLocks noGrp="1"/>
          </p:cNvSpPr>
          <p:nvPr>
            <p:ph type="title"/>
          </p:nvPr>
        </p:nvSpPr>
        <p:spPr>
          <a:xfrm>
            <a:off x="431800" y="1367448"/>
            <a:ext cx="11341100" cy="953722"/>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77D66C0B-60F0-ED4C-9174-54D1CC21DC78}"/>
              </a:ext>
            </a:extLst>
          </p:cNvPr>
          <p:cNvSpPr>
            <a:spLocks noGrp="1"/>
          </p:cNvSpPr>
          <p:nvPr>
            <p:ph type="body" idx="1"/>
          </p:nvPr>
        </p:nvSpPr>
        <p:spPr>
          <a:xfrm>
            <a:off x="431800" y="2321169"/>
            <a:ext cx="11341100" cy="3855794"/>
          </a:xfrm>
          <a:prstGeom prst="rect">
            <a:avLst/>
          </a:prstGeom>
        </p:spPr>
        <p:txBody>
          <a:bodyPr vert="horz" lIns="0" tIns="0" rIns="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33FCE97-B59F-104E-B481-0C7B330601D2}"/>
              </a:ext>
            </a:extLst>
          </p:cNvPr>
          <p:cNvSpPr>
            <a:spLocks noGrp="1"/>
          </p:cNvSpPr>
          <p:nvPr>
            <p:ph type="ftr" sz="quarter" idx="3"/>
          </p:nvPr>
        </p:nvSpPr>
        <p:spPr>
          <a:xfrm>
            <a:off x="6096000" y="385258"/>
            <a:ext cx="5676900" cy="275571"/>
          </a:xfrm>
          <a:prstGeom prst="rect">
            <a:avLst/>
          </a:prstGeom>
        </p:spPr>
        <p:txBody>
          <a:bodyPr vert="horz" lIns="0" tIns="0" rIns="0" bIns="0" rtlCol="0" anchor="t" anchorCtr="0"/>
          <a:lstStyle>
            <a:lvl1pPr algn="r">
              <a:defRPr sz="1400" b="1">
                <a:solidFill>
                  <a:schemeClr val="tx2"/>
                </a:solidFill>
              </a:defRPr>
            </a:lvl1pPr>
          </a:lstStyle>
          <a:p>
            <a:endParaRPr lang="en-US"/>
          </a:p>
        </p:txBody>
      </p:sp>
      <p:sp>
        <p:nvSpPr>
          <p:cNvPr id="6" name="Slide Number Placeholder 5">
            <a:extLst>
              <a:ext uri="{FF2B5EF4-FFF2-40B4-BE49-F238E27FC236}">
                <a16:creationId xmlns:a16="http://schemas.microsoft.com/office/drawing/2014/main" id="{89E170E8-F9EC-014D-B79F-C37C26AA0F7E}"/>
              </a:ext>
            </a:extLst>
          </p:cNvPr>
          <p:cNvSpPr>
            <a:spLocks noGrp="1"/>
          </p:cNvSpPr>
          <p:nvPr>
            <p:ph type="sldNum" sz="quarter" idx="4"/>
          </p:nvPr>
        </p:nvSpPr>
        <p:spPr>
          <a:xfrm>
            <a:off x="8934450" y="6386814"/>
            <a:ext cx="2838450" cy="195055"/>
          </a:xfrm>
          <a:prstGeom prst="rect">
            <a:avLst/>
          </a:prstGeom>
        </p:spPr>
        <p:txBody>
          <a:bodyPr vert="horz" lIns="0" tIns="0" rIns="0" bIns="0" rtlCol="0" anchor="t" anchorCtr="0"/>
          <a:lstStyle>
            <a:lvl1pPr algn="r">
              <a:defRPr sz="1200">
                <a:solidFill>
                  <a:schemeClr val="tx2"/>
                </a:solidFill>
              </a:defRPr>
            </a:lvl1pPr>
          </a:lstStyle>
          <a:p>
            <a:fld id="{4C6862D8-4691-8F4F-9E41-AC44354F3162}" type="slidenum">
              <a:rPr lang="en-US" smtClean="0"/>
              <a:pPr/>
              <a:t>‹#›</a:t>
            </a:fld>
            <a:endParaRPr lang="en-US"/>
          </a:p>
        </p:txBody>
      </p:sp>
      <p:cxnSp>
        <p:nvCxnSpPr>
          <p:cNvPr id="12" name="Straight Connector 11">
            <a:extLst>
              <a:ext uri="{FF2B5EF4-FFF2-40B4-BE49-F238E27FC236}">
                <a16:creationId xmlns:a16="http://schemas.microsoft.com/office/drawing/2014/main" id="{2ABBAB2E-0297-DE4C-90AC-265A1BCC0838}"/>
              </a:ext>
            </a:extLst>
          </p:cNvPr>
          <p:cNvCxnSpPr/>
          <p:nvPr/>
        </p:nvCxnSpPr>
        <p:spPr>
          <a:xfrm>
            <a:off x="431799" y="887240"/>
            <a:ext cx="113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36D22F5-3BF2-2540-9B7D-51572C4DAAD5}"/>
              </a:ext>
            </a:extLst>
          </p:cNvPr>
          <p:cNvPicPr>
            <a:picLocks noChangeAspect="1"/>
          </p:cNvPicPr>
          <p:nvPr/>
        </p:nvPicPr>
        <p:blipFill>
          <a:blip r:embed="rId8"/>
          <a:stretch>
            <a:fillRect/>
          </a:stretch>
        </p:blipFill>
        <p:spPr>
          <a:xfrm>
            <a:off x="434880" y="296026"/>
            <a:ext cx="610990" cy="311904"/>
          </a:xfrm>
          <a:prstGeom prst="rect">
            <a:avLst/>
          </a:prstGeom>
        </p:spPr>
      </p:pic>
    </p:spTree>
    <p:extLst>
      <p:ext uri="{BB962C8B-B14F-4D97-AF65-F5344CB8AC3E}">
        <p14:creationId xmlns:p14="http://schemas.microsoft.com/office/powerpoint/2010/main" val="226629901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693" r:id="rId6"/>
  </p:sldLayoutIdLst>
  <p:hf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300"/>
        </a:spcAft>
        <a:buFont typeface="Arial" panose="020B0604020202020204" pitchFamily="34" charset="0"/>
        <a:buNone/>
        <a:defRPr sz="1400" b="1" kern="1200">
          <a:solidFill>
            <a:schemeClr val="tx2"/>
          </a:solidFill>
          <a:latin typeface="+mn-lt"/>
          <a:ea typeface="+mn-ea"/>
          <a:cs typeface="+mn-cs"/>
        </a:defRPr>
      </a:lvl1pPr>
      <a:lvl2pPr marL="7938" indent="0" algn="l" defTabSz="914400" rtl="0" eaLnBrk="1" latinLnBrk="0" hangingPunct="1">
        <a:lnSpc>
          <a:spcPct val="100000"/>
        </a:lnSpc>
        <a:spcBef>
          <a:spcPts val="0"/>
        </a:spcBef>
        <a:spcAft>
          <a:spcPts val="1200"/>
        </a:spcAft>
        <a:buFont typeface="Arial" panose="020B0604020202020204" pitchFamily="34" charset="0"/>
        <a:buNone/>
        <a:tabLst/>
        <a:defRPr sz="1400" kern="1200">
          <a:solidFill>
            <a:schemeClr val="tx1"/>
          </a:solidFill>
          <a:latin typeface="+mn-lt"/>
          <a:ea typeface="+mn-ea"/>
          <a:cs typeface="+mn-cs"/>
        </a:defRPr>
      </a:lvl2pPr>
      <a:lvl3pPr marL="179388" indent="-171450" algn="l" defTabSz="914400" rtl="0" eaLnBrk="1" latinLnBrk="0" hangingPunct="1">
        <a:lnSpc>
          <a:spcPct val="100000"/>
        </a:lnSpc>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3pPr>
      <a:lvl4pPr marL="366713" indent="-187325" algn="l" defTabSz="914400" rtl="0" eaLnBrk="1" latinLnBrk="0" hangingPunct="1">
        <a:lnSpc>
          <a:spcPct val="100000"/>
        </a:lnSpc>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4pPr>
      <a:lvl5pPr marL="12700" indent="0" algn="l" defTabSz="914400" rtl="0" eaLnBrk="1" latinLnBrk="0" hangingPunct="1">
        <a:lnSpc>
          <a:spcPct val="100000"/>
        </a:lnSpc>
        <a:spcBef>
          <a:spcPts val="0"/>
        </a:spcBef>
        <a:spcAft>
          <a:spcPts val="600"/>
        </a:spcAft>
        <a:buFont typeface="Arial" panose="020B0604020202020204" pitchFamily="34" charset="0"/>
        <a:buNone/>
        <a:tabLst/>
        <a:defRPr sz="1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81">
          <p15:clr>
            <a:srgbClr val="F26B43"/>
          </p15:clr>
        </p15:guide>
        <p15:guide id="2" pos="3840">
          <p15:clr>
            <a:srgbClr val="F26B43"/>
          </p15:clr>
        </p15:guide>
        <p15:guide id="4" pos="272">
          <p15:clr>
            <a:srgbClr val="F26B43"/>
          </p15:clr>
        </p15:guide>
        <p15:guide id="5" pos="7406">
          <p15:clr>
            <a:srgbClr val="F26B43"/>
          </p15:clr>
        </p15:guide>
        <p15:guide id="6" orient="horz" pos="271">
          <p15:clr>
            <a:srgbClr val="F26B43"/>
          </p15:clr>
        </p15:guide>
        <p15:guide id="7" orient="horz" pos="376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2F05_BCE158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microsoft.com/office/2018/10/relationships/comments" Target="../comments/modernComment_2F28_822530D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microsoft.com/office/2018/10/relationships/comments" Target="../comments/modernComment_2F17_373AA14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microsoft.com/office/2018/10/relationships/comments" Target="../comments/modernComment_2F2D_A395A57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DEA3BE-3B73-3443-8B70-7FE6C8628DBC}"/>
              </a:ext>
            </a:extLst>
          </p:cNvPr>
          <p:cNvSpPr txBox="1">
            <a:spLocks/>
          </p:cNvSpPr>
          <p:nvPr/>
        </p:nvSpPr>
        <p:spPr>
          <a:xfrm>
            <a:off x="248822" y="1037699"/>
            <a:ext cx="3408777" cy="4146697"/>
          </a:xfrm>
          <a:prstGeom prst="rect">
            <a:avLst/>
          </a:prstGeom>
        </p:spPr>
        <p:txBody>
          <a:bodyPr vert="horz" lIns="0" tIns="45718" rIns="0" bIns="45718" rtlCol="0" anchor="ctr">
            <a:normAutofit/>
          </a:bodyPr>
          <a:lstStyle>
            <a:lvl1pPr algn="l" defTabSz="914309" rtl="0" eaLnBrk="1" latinLnBrk="0" hangingPunct="1">
              <a:lnSpc>
                <a:spcPct val="90000"/>
              </a:lnSpc>
              <a:spcBef>
                <a:spcPct val="0"/>
              </a:spcBef>
              <a:buNone/>
              <a:defRPr sz="1900" b="1" i="0" kern="1200">
                <a:solidFill>
                  <a:schemeClr val="accent2"/>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309"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Arial" panose="020B0604020202020204" pitchFamily="34" charset="0"/>
                <a:cs typeface="Arial" panose="020B0604020202020204" pitchFamily="34" charset="0"/>
              </a:rPr>
              <a:t>Consumer Duty</a:t>
            </a:r>
          </a:p>
          <a:p>
            <a:pPr marL="0" marR="0" lvl="0" indent="0" algn="l" defTabSz="914309" rtl="0" eaLnBrk="1" fontAlgn="auto" latinLnBrk="0" hangingPunct="1">
              <a:lnSpc>
                <a:spcPct val="90000"/>
              </a:lnSpc>
              <a:spcBef>
                <a:spcPct val="0"/>
              </a:spcBef>
              <a:spcAft>
                <a:spcPts val="0"/>
              </a:spcAft>
              <a:buClrTx/>
              <a:buSzTx/>
              <a:buFontTx/>
              <a:buNone/>
              <a:tabLst/>
              <a:defRPr/>
            </a:pPr>
            <a:r>
              <a:rPr kumimoji="0" lang="en-GB" sz="1900" b="1" i="0" u="none" strike="noStrike" kern="1200" cap="none" spc="0" normalizeH="0" baseline="0" noProof="0">
                <a:ln>
                  <a:noFill/>
                </a:ln>
                <a:solidFill>
                  <a:srgbClr val="7030A0"/>
                </a:solidFill>
                <a:effectLst/>
                <a:uLnTx/>
                <a:uFillTx/>
                <a:latin typeface="Arial" panose="020B0604020202020204" pitchFamily="34" charset="0"/>
                <a:cs typeface="Arial" panose="020B0604020202020204" pitchFamily="34" charset="0"/>
              </a:rPr>
              <a:t>RSA </a:t>
            </a:r>
            <a:r>
              <a:rPr lang="en-GB">
                <a:solidFill>
                  <a:srgbClr val="7030A0"/>
                </a:solidFill>
              </a:rPr>
              <a:t>and Broker/ Intermediary roles and responsibilities </a:t>
            </a:r>
            <a:endParaRPr kumimoji="0" lang="en-GB" sz="1900" b="1" i="0" u="none" strike="noStrike" kern="1200" cap="none" spc="0" normalizeH="0" baseline="0" noProof="0">
              <a:ln>
                <a:noFill/>
              </a:ln>
              <a:solidFill>
                <a:srgbClr val="7030A0"/>
              </a:solidFill>
              <a:effectLst/>
              <a:uLnTx/>
              <a:uFillTx/>
              <a:latin typeface="Arial" panose="020B0604020202020204" pitchFamily="34" charset="0"/>
              <a:cs typeface="Arial" panose="020B0604020202020204" pitchFamily="34" charset="0"/>
            </a:endParaRPr>
          </a:p>
          <a:p>
            <a:pPr marL="0" marR="0" lvl="0" indent="0" algn="l" defTabSz="914309" rtl="0" eaLnBrk="1" fontAlgn="auto" latinLnBrk="0" hangingPunct="1">
              <a:lnSpc>
                <a:spcPct val="90000"/>
              </a:lnSpc>
              <a:spcBef>
                <a:spcPct val="0"/>
              </a:spcBef>
              <a:spcAft>
                <a:spcPts val="0"/>
              </a:spcAft>
              <a:buClrTx/>
              <a:buSzTx/>
              <a:buFontTx/>
              <a:buNone/>
              <a:tabLst/>
              <a:defRPr/>
            </a:pPr>
            <a:endParaRPr kumimoji="0" lang="en-GB" sz="1900" b="1" i="0" u="none" strike="noStrike" kern="1200" cap="none" spc="0" normalizeH="0" baseline="0" noProof="0">
              <a:ln>
                <a:noFill/>
              </a:ln>
              <a:solidFill>
                <a:srgbClr val="7030A0"/>
              </a:solidFill>
              <a:effectLst/>
              <a:uLnTx/>
              <a:uFillTx/>
              <a:latin typeface="Arial" panose="020B0604020202020204" pitchFamily="34" charset="0"/>
              <a:cs typeface="Arial" panose="020B0604020202020204" pitchFamily="34" charset="0"/>
            </a:endParaRPr>
          </a:p>
          <a:p>
            <a:pPr marL="0" marR="0" lvl="0" indent="0" algn="l" defTabSz="914309" rtl="0" eaLnBrk="1" fontAlgn="auto" latinLnBrk="0" hangingPunct="1">
              <a:lnSpc>
                <a:spcPct val="90000"/>
              </a:lnSpc>
              <a:spcBef>
                <a:spcPct val="0"/>
              </a:spcBef>
              <a:spcAft>
                <a:spcPts val="0"/>
              </a:spcAft>
              <a:buClrTx/>
              <a:buSzTx/>
              <a:buFontTx/>
              <a:buNone/>
              <a:tabLst/>
              <a:defRPr/>
            </a:pPr>
            <a:br>
              <a:rPr kumimoji="0" lang="en-US" sz="1900" b="1" i="0" u="none" strike="noStrike" kern="1200" cap="none" spc="0" normalizeH="0" baseline="0" noProof="0">
                <a:ln>
                  <a:noFill/>
                </a:ln>
                <a:solidFill>
                  <a:srgbClr val="7030A0"/>
                </a:solidFill>
                <a:effectLst/>
                <a:uLnTx/>
                <a:uFillTx/>
                <a:latin typeface="Calibri Light" panose="020F0302020204030204"/>
                <a:cs typeface="Calibri" panose="020F0502020204030204" pitchFamily="34" charset="0"/>
              </a:rPr>
            </a:br>
            <a:br>
              <a:rPr kumimoji="0" lang="en-US" sz="2400" b="1" i="0" u="none" strike="noStrike" kern="1200" cap="none" spc="0" normalizeH="0" baseline="0" noProof="0">
                <a:ln>
                  <a:noFill/>
                </a:ln>
                <a:solidFill>
                  <a:srgbClr val="ED7D31"/>
                </a:solidFill>
                <a:effectLst/>
                <a:uLnTx/>
                <a:uFillTx/>
                <a:latin typeface="Calibri Light" panose="020F0302020204030204"/>
                <a:cs typeface="Calibri" panose="020F0502020204030204" pitchFamily="34" charset="0"/>
              </a:rPr>
            </a:br>
            <a:br>
              <a:rPr kumimoji="0" lang="en-US" sz="2400" b="1" i="0" u="none" strike="noStrike" kern="1200" cap="none" spc="0" normalizeH="0" baseline="0" noProof="0">
                <a:ln>
                  <a:noFill/>
                </a:ln>
                <a:solidFill>
                  <a:srgbClr val="ED7D31"/>
                </a:solidFill>
                <a:effectLst/>
                <a:uLnTx/>
                <a:uFillTx/>
                <a:latin typeface="Calibri Light" panose="020F0302020204030204"/>
                <a:cs typeface="Calibri" panose="020F0502020204030204" pitchFamily="34" charset="0"/>
              </a:rPr>
            </a:br>
            <a:br>
              <a:rPr kumimoji="0" lang="en-US" sz="1600" b="1" i="0" u="none" strike="noStrike" kern="1200" cap="none" spc="0" normalizeH="0" baseline="0" noProof="0">
                <a:ln>
                  <a:noFill/>
                </a:ln>
                <a:solidFill>
                  <a:srgbClr val="ED7D31"/>
                </a:solidFill>
                <a:effectLst/>
                <a:uLnTx/>
                <a:uFillTx/>
                <a:latin typeface="Arial" panose="020B0604020202020204" pitchFamily="34" charset="0"/>
                <a:cs typeface="Calibri" panose="020F0502020204030204" pitchFamily="34" charset="0"/>
              </a:rPr>
            </a:br>
            <a:endParaRPr kumimoji="0" lang="en-US" sz="1600" b="1" i="0" u="none" strike="noStrike" kern="1200" cap="none" spc="0" normalizeH="0" baseline="0" noProof="0">
              <a:ln>
                <a:noFill/>
              </a:ln>
              <a:solidFill>
                <a:srgbClr val="ED7D31"/>
              </a:solidFill>
              <a:effectLst/>
              <a:uLnTx/>
              <a:uFillTx/>
              <a:latin typeface="Arial" panose="020B0604020202020204" pitchFamily="34" charset="0"/>
              <a:cs typeface="Calibri"/>
            </a:endParaRPr>
          </a:p>
        </p:txBody>
      </p:sp>
    </p:spTree>
    <p:extLst>
      <p:ext uri="{BB962C8B-B14F-4D97-AF65-F5344CB8AC3E}">
        <p14:creationId xmlns:p14="http://schemas.microsoft.com/office/powerpoint/2010/main" val="1750309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D6DF0A-4ABF-408B-B1D5-5B0DD9A76D9D}"/>
              </a:ext>
            </a:extLst>
          </p:cNvPr>
          <p:cNvSpPr>
            <a:spLocks noGrp="1"/>
          </p:cNvSpPr>
          <p:nvPr>
            <p:ph type="sldNum" sz="quarter" idx="4"/>
          </p:nvPr>
        </p:nvSpPr>
        <p:spPr/>
        <p:txBody>
          <a:bodyPr/>
          <a:lstStyle/>
          <a:p>
            <a:fld id="{12457B79-0310-8A40-B359-B8A66DAB93A1}" type="slidenum">
              <a:rPr lang="en-US" smtClean="0">
                <a:solidFill>
                  <a:srgbClr val="3C3C3C">
                    <a:tint val="75000"/>
                  </a:srgbClr>
                </a:solidFill>
              </a:rPr>
              <a:pPr/>
              <a:t>10</a:t>
            </a:fld>
            <a:endParaRPr lang="en-US">
              <a:solidFill>
                <a:srgbClr val="3C3C3C">
                  <a:tint val="75000"/>
                </a:srgbClr>
              </a:solidFill>
            </a:endParaRPr>
          </a:p>
        </p:txBody>
      </p:sp>
      <p:sp>
        <p:nvSpPr>
          <p:cNvPr id="5" name="Title 2">
            <a:extLst>
              <a:ext uri="{FF2B5EF4-FFF2-40B4-BE49-F238E27FC236}">
                <a16:creationId xmlns:a16="http://schemas.microsoft.com/office/drawing/2014/main" id="{476466C2-322A-4518-B22B-B2C538FFE3A4}"/>
              </a:ext>
            </a:extLst>
          </p:cNvPr>
          <p:cNvSpPr>
            <a:spLocks noGrp="1"/>
          </p:cNvSpPr>
          <p:nvPr>
            <p:ph type="title"/>
          </p:nvPr>
        </p:nvSpPr>
        <p:spPr>
          <a:xfrm>
            <a:off x="-14469" y="260350"/>
            <a:ext cx="11793719" cy="454988"/>
          </a:xfrm>
        </p:spPr>
        <p:txBody>
          <a:bodyPr/>
          <a:lstStyle/>
          <a:p>
            <a:r>
              <a:rPr lang="en-US" sz="2400" b="1">
                <a:solidFill>
                  <a:srgbClr val="7030A0"/>
                </a:solidFill>
                <a:latin typeface="Arial"/>
                <a:cs typeface="Arial"/>
              </a:rPr>
              <a:t>3.3) Consumer</a:t>
            </a:r>
            <a:r>
              <a:rPr kumimoji="0" lang="en-US" sz="2400" b="1" i="0" u="none" strike="noStrike" kern="1200" cap="none" spc="0" normalizeH="0" baseline="0" noProof="0">
                <a:ln>
                  <a:noFill/>
                </a:ln>
                <a:solidFill>
                  <a:srgbClr val="7030A0"/>
                </a:solidFill>
                <a:effectLst/>
                <a:uLnTx/>
                <a:uFillTx/>
                <a:latin typeface="Arial"/>
                <a:cs typeface="Arial"/>
              </a:rPr>
              <a:t> Duty - Roles and Responsibilities:</a:t>
            </a:r>
            <a:r>
              <a:rPr lang="en-US" sz="2400" b="1">
                <a:solidFill>
                  <a:srgbClr val="7030A0"/>
                </a:solidFill>
                <a:latin typeface="Arial"/>
                <a:cs typeface="Arial"/>
              </a:rPr>
              <a:t> </a:t>
            </a:r>
            <a:r>
              <a:rPr lang="en-GB" sz="2400">
                <a:solidFill>
                  <a:srgbClr val="7030A0"/>
                </a:solidFill>
                <a:latin typeface="Arial"/>
                <a:cs typeface="Arial"/>
              </a:rPr>
              <a:t>Customer Understanding</a:t>
            </a:r>
          </a:p>
        </p:txBody>
      </p:sp>
      <p:graphicFrame>
        <p:nvGraphicFramePr>
          <p:cNvPr id="8" name="Table 2">
            <a:extLst>
              <a:ext uri="{FF2B5EF4-FFF2-40B4-BE49-F238E27FC236}">
                <a16:creationId xmlns:a16="http://schemas.microsoft.com/office/drawing/2014/main" id="{5F03CD02-4669-400D-A33A-07585A6635E2}"/>
              </a:ext>
            </a:extLst>
          </p:cNvPr>
          <p:cNvGraphicFramePr>
            <a:graphicFrameLocks noGrp="1"/>
          </p:cNvGraphicFramePr>
          <p:nvPr>
            <p:extLst>
              <p:ext uri="{D42A27DB-BD31-4B8C-83A1-F6EECF244321}">
                <p14:modId xmlns:p14="http://schemas.microsoft.com/office/powerpoint/2010/main" val="2015310526"/>
              </p:ext>
            </p:extLst>
          </p:nvPr>
        </p:nvGraphicFramePr>
        <p:xfrm>
          <a:off x="441788" y="902300"/>
          <a:ext cx="11260478" cy="3991281"/>
        </p:xfrm>
        <a:graphic>
          <a:graphicData uri="http://schemas.openxmlformats.org/drawingml/2006/table">
            <a:tbl>
              <a:tblPr firstRow="1" bandRow="1">
                <a:tableStyleId>{F5AB1C69-6EDB-4FF4-983F-18BD219EF322}</a:tableStyleId>
              </a:tblPr>
              <a:tblGrid>
                <a:gridCol w="1635118">
                  <a:extLst>
                    <a:ext uri="{9D8B030D-6E8A-4147-A177-3AD203B41FA5}">
                      <a16:colId xmlns:a16="http://schemas.microsoft.com/office/drawing/2014/main" val="3077636520"/>
                    </a:ext>
                  </a:extLst>
                </a:gridCol>
                <a:gridCol w="806044">
                  <a:extLst>
                    <a:ext uri="{9D8B030D-6E8A-4147-A177-3AD203B41FA5}">
                      <a16:colId xmlns:a16="http://schemas.microsoft.com/office/drawing/2014/main" val="3155694738"/>
                    </a:ext>
                  </a:extLst>
                </a:gridCol>
                <a:gridCol w="2963046">
                  <a:extLst>
                    <a:ext uri="{9D8B030D-6E8A-4147-A177-3AD203B41FA5}">
                      <a16:colId xmlns:a16="http://schemas.microsoft.com/office/drawing/2014/main" val="2441522737"/>
                    </a:ext>
                  </a:extLst>
                </a:gridCol>
                <a:gridCol w="1368844">
                  <a:extLst>
                    <a:ext uri="{9D8B030D-6E8A-4147-A177-3AD203B41FA5}">
                      <a16:colId xmlns:a16="http://schemas.microsoft.com/office/drawing/2014/main" val="4047768373"/>
                    </a:ext>
                  </a:extLst>
                </a:gridCol>
                <a:gridCol w="1404345">
                  <a:extLst>
                    <a:ext uri="{9D8B030D-6E8A-4147-A177-3AD203B41FA5}">
                      <a16:colId xmlns:a16="http://schemas.microsoft.com/office/drawing/2014/main" val="1877482288"/>
                    </a:ext>
                  </a:extLst>
                </a:gridCol>
                <a:gridCol w="1174542">
                  <a:extLst>
                    <a:ext uri="{9D8B030D-6E8A-4147-A177-3AD203B41FA5}">
                      <a16:colId xmlns:a16="http://schemas.microsoft.com/office/drawing/2014/main" val="302056837"/>
                    </a:ext>
                  </a:extLst>
                </a:gridCol>
                <a:gridCol w="1908539">
                  <a:extLst>
                    <a:ext uri="{9D8B030D-6E8A-4147-A177-3AD203B41FA5}">
                      <a16:colId xmlns:a16="http://schemas.microsoft.com/office/drawing/2014/main" val="1438058365"/>
                    </a:ext>
                  </a:extLst>
                </a:gridCol>
              </a:tblGrid>
              <a:tr h="252849">
                <a:tc gridSpan="7">
                  <a:txBody>
                    <a:bodyPr/>
                    <a:lstStyle/>
                    <a:p>
                      <a:pPr marL="0" indent="0">
                        <a:buNone/>
                      </a:pPr>
                      <a:r>
                        <a:rPr lang="en-GB" sz="1200" b="1" i="0">
                          <a:solidFill>
                            <a:schemeClr val="tx1"/>
                          </a:solidFill>
                          <a:latin typeface="Arial" panose="020B0604020202020204" pitchFamily="34" charset="0"/>
                          <a:cs typeface="Arial" panose="020B0604020202020204" pitchFamily="34" charset="0"/>
                        </a:rPr>
                        <a:t>CUSTOMER UNDERSTANDING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01653868"/>
                  </a:ext>
                </a:extLst>
              </a:tr>
              <a:tr h="333681">
                <a:tc gridSpan="7">
                  <a:txBody>
                    <a:bodyPr/>
                    <a:lstStyle/>
                    <a:p>
                      <a:pPr marL="0" algn="l" defTabSz="914400" rtl="0" eaLnBrk="1" latinLnBrk="0" hangingPunct="1"/>
                      <a:r>
                        <a:rPr lang="en-GB" sz="1200" b="1" kern="1200">
                          <a:solidFill>
                            <a:schemeClr val="tx1"/>
                          </a:solidFill>
                          <a:latin typeface="Arial" panose="020B0604020202020204" pitchFamily="34" charset="0"/>
                          <a:ea typeface="+mn-ea"/>
                          <a:cs typeface="Arial" panose="020B0604020202020204" pitchFamily="34" charset="0"/>
                        </a:rPr>
                        <a:t>Distribution and service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marL="0" algn="l" defTabSz="914400" rtl="0" eaLnBrk="1" latinLnBrk="0" hangingPunct="1"/>
                      <a:endParaRPr lang="en-GB" sz="1200" b="1" kern="120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hMerge="1">
                  <a:txBody>
                    <a:bodyPr/>
                    <a:lstStyle/>
                    <a:p>
                      <a:pPr marL="0" algn="l" defTabSz="914400" rtl="0" eaLnBrk="1" latinLnBrk="0" hangingPunct="1"/>
                      <a:endParaRPr lang="en-GB" sz="1200" b="1" kern="120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hMerge="1">
                  <a:txBody>
                    <a:bodyPr/>
                    <a:lstStyle/>
                    <a:p>
                      <a:pPr marL="0" algn="l" defTabSz="914400" rtl="0" eaLnBrk="1" latinLnBrk="0" hangingPunct="1"/>
                      <a:endParaRPr lang="en-GB" sz="1200" b="1" kern="120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hMerge="1">
                  <a:txBody>
                    <a:bodyPr/>
                    <a:lstStyle/>
                    <a:p>
                      <a:pPr marL="0" algn="l" defTabSz="914400" rtl="0" eaLnBrk="1" latinLnBrk="0" hangingPunct="1"/>
                      <a:endParaRPr lang="en-GB" sz="1200" b="1" kern="120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hMerge="1">
                  <a:txBody>
                    <a:bodyPr/>
                    <a:lstStyle/>
                    <a:p>
                      <a:pPr marL="0" algn="l" defTabSz="914400" rtl="0" eaLnBrk="1" latinLnBrk="0" hangingPunct="1"/>
                      <a:endParaRPr lang="en-GB" sz="1200" b="1" kern="120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hMerge="1">
                  <a:txBody>
                    <a:bodyPr/>
                    <a:lstStyle/>
                    <a:p>
                      <a:pPr marL="0" algn="l" defTabSz="914400" rtl="0" eaLnBrk="1" latinLnBrk="0" hangingPunct="1"/>
                      <a:endParaRPr lang="en-GB" sz="1200" b="1" kern="120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extLst>
                  <a:ext uri="{0D108BD9-81ED-4DB2-BD59-A6C34878D82A}">
                    <a16:rowId xmlns:a16="http://schemas.microsoft.com/office/drawing/2014/main" val="1423101769"/>
                  </a:ext>
                </a:extLst>
              </a:tr>
              <a:tr h="416457">
                <a:tc>
                  <a:txBody>
                    <a:bodyPr/>
                    <a:lstStyle/>
                    <a:p>
                      <a:pPr marL="0" algn="l" defTabSz="914400" rtl="0" eaLnBrk="1" latinLnBrk="0" hangingPunct="1"/>
                      <a:r>
                        <a:rPr lang="en-GB" sz="1200" b="1" kern="1200">
                          <a:solidFill>
                            <a:schemeClr val="bg1"/>
                          </a:solidFill>
                          <a:latin typeface="Arial" panose="020B0604020202020204" pitchFamily="34" charset="0"/>
                          <a:ea typeface="+mn-ea"/>
                          <a:cs typeface="Arial" panose="020B0604020202020204" pitchFamily="34" charset="0"/>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panose="020B0604020202020204" pitchFamily="34" charset="0"/>
                          <a:ea typeface="+mn-ea"/>
                          <a:cs typeface="Arial" panose="020B0604020202020204" pitchFamily="34" charset="0"/>
                        </a:rPr>
                        <a:t>FCA </a:t>
                      </a:r>
                    </a:p>
                    <a:p>
                      <a:pPr marL="0" algn="l" defTabSz="914400" rtl="0" eaLnBrk="1" latinLnBrk="0" hangingPunct="1"/>
                      <a:r>
                        <a:rPr lang="en-GB" sz="1200" b="1" kern="1200">
                          <a:solidFill>
                            <a:schemeClr val="bg1"/>
                          </a:solidFill>
                          <a:latin typeface="Arial" panose="020B0604020202020204" pitchFamily="34" charset="0"/>
                          <a:ea typeface="+mn-ea"/>
                          <a:cs typeface="Arial" panose="020B0604020202020204" pitchFamily="34" charset="0"/>
                        </a:rPr>
                        <a:t>rule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panose="020B0604020202020204" pitchFamily="34" charset="0"/>
                          <a:ea typeface="+mn-ea"/>
                          <a:cs typeface="Arial" panose="020B0604020202020204" pitchFamily="34" charset="0"/>
                        </a:rPr>
                        <a:t>Summary of regulatory requirement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ea typeface="+mn-ea"/>
                          <a:cs typeface="Arial" panose="020B0604020202020204" pitchFamily="34" charset="0"/>
                        </a:rPr>
                        <a:t>Responsible</a:t>
                      </a:r>
                    </a:p>
                    <a:p>
                      <a:pPr marL="0" algn="l" defTabSz="914400" rtl="0" eaLnBrk="1" latinLnBrk="0" hangingPunct="1"/>
                      <a:endParaRPr lang="en-GB" sz="1200" b="1" kern="120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panose="020B0604020202020204" pitchFamily="34" charset="0"/>
                          <a:ea typeface="+mn-ea"/>
                          <a:cs typeface="Arial" panose="020B0604020202020204" pitchFamily="34" charset="0"/>
                        </a:rPr>
                        <a:t>Rationale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panose="020B0604020202020204" pitchFamily="34" charset="0"/>
                          <a:ea typeface="+mn-ea"/>
                          <a:cs typeface="Arial" panose="020B0604020202020204" pitchFamily="34" charset="0"/>
                        </a:rPr>
                        <a:t>Material influence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panose="020B0604020202020204" pitchFamily="34" charset="0"/>
                          <a:ea typeface="+mn-ea"/>
                          <a:cs typeface="Arial" panose="020B0604020202020204" pitchFamily="34" charset="0"/>
                        </a:rPr>
                        <a:t>Additional 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extLst>
                  <a:ext uri="{0D108BD9-81ED-4DB2-BD59-A6C34878D82A}">
                    <a16:rowId xmlns:a16="http://schemas.microsoft.com/office/drawing/2014/main" val="4082008790"/>
                  </a:ext>
                </a:extLst>
              </a:tr>
              <a:tr h="743673">
                <a:tc>
                  <a:txBody>
                    <a:bodyPr/>
                    <a:lstStyle/>
                    <a:p>
                      <a:pPr marL="0" indent="0">
                        <a:buNone/>
                      </a:pPr>
                      <a:r>
                        <a:rPr lang="en-GB" sz="1200" b="1" i="0">
                          <a:solidFill>
                            <a:schemeClr val="tx1"/>
                          </a:solidFill>
                          <a:latin typeface="Arial" panose="020B0604020202020204" pitchFamily="34" charset="0"/>
                          <a:cs typeface="Arial" panose="020B0604020202020204" pitchFamily="34" charset="0"/>
                        </a:rPr>
                        <a:t>Selecting communication channels </a:t>
                      </a:r>
                      <a:r>
                        <a:rPr lang="en-GB" sz="1200" i="0">
                          <a:solidFill>
                            <a:schemeClr val="tx1"/>
                          </a:solidFill>
                          <a:latin typeface="Arial" panose="020B0604020202020204" pitchFamily="34" charset="0"/>
                          <a:cs typeface="Arial" panose="020B0604020202020204" pitchFamily="34" charset="0"/>
                        </a:rPr>
                        <a:t>e.g. online, telephony, live chat, letters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panose="020B0604020202020204" pitchFamily="34" charset="0"/>
                          <a:cs typeface="Arial" panose="020B0604020202020204" pitchFamily="34" charset="0"/>
                        </a:rPr>
                        <a:t>PRIN 2A.5.6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GB" sz="1200" b="1">
                          <a:solidFill>
                            <a:schemeClr val="tx1"/>
                          </a:solidFill>
                          <a:latin typeface="Arial" panose="020B0604020202020204" pitchFamily="34" charset="0"/>
                          <a:cs typeface="Arial" panose="020B0604020202020204" pitchFamily="34" charset="0"/>
                        </a:rPr>
                        <a:t>Communication channel: </a:t>
                      </a:r>
                      <a:r>
                        <a:rPr lang="en-GB" sz="1200" b="0">
                          <a:solidFill>
                            <a:schemeClr val="tx1"/>
                          </a:solidFill>
                          <a:latin typeface="Arial" panose="020B0604020202020204" pitchFamily="34" charset="0"/>
                          <a:cs typeface="Arial" panose="020B0604020202020204" pitchFamily="34" charset="0"/>
                        </a:rPr>
                        <a:t>the customer communication channel must be appropriate and support customer decision making </a:t>
                      </a:r>
                      <a:endParaRPr lang="en-GB" sz="1200" b="1">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0" lang="en-GB" sz="12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Broker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Broker sells/ distributes products under their own regulatory permissions </a:t>
                      </a:r>
                    </a:p>
                    <a:p>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panose="020B0604020202020204" pitchFamily="34" charset="0"/>
                          <a:cs typeface="Arial" panose="020B06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712671"/>
                  </a:ext>
                </a:extLst>
              </a:tr>
              <a:tr h="743673">
                <a:tc gridSpan="7">
                  <a:txBody>
                    <a:bodyPr/>
                    <a:lstStyle/>
                    <a:p>
                      <a:pPr marL="0" indent="0">
                        <a:buFont typeface="Arial" panose="020B0604020202020204" pitchFamily="34" charset="0"/>
                        <a:buNone/>
                      </a:pPr>
                      <a:r>
                        <a:rPr lang="en-GB" sz="1200" i="0">
                          <a:solidFill>
                            <a:schemeClr val="tx1"/>
                          </a:solidFill>
                          <a:latin typeface="Arial" panose="020B0604020202020204" pitchFamily="34" charset="0"/>
                          <a:cs typeface="Arial" panose="020B0604020202020204" pitchFamily="34" charset="0"/>
                        </a:rPr>
                        <a:t>* Via existing PROD 4 requirements, the manufacturer must specify the relevant channel that a product can be distributed via e.g. aggregators, online sale . The relevant channels are included in the Distribution Information (Target Market Statements). </a:t>
                      </a:r>
                    </a:p>
                    <a:p>
                      <a:pPr marL="171450" indent="-171450">
                        <a:buFont typeface="Arial" panose="020B0604020202020204" pitchFamily="34" charset="0"/>
                        <a:buChar char="•"/>
                      </a:pPr>
                      <a:endParaRPr lang="en-GB" sz="1200" i="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i="0">
                          <a:solidFill>
                            <a:schemeClr val="tx1"/>
                          </a:solidFill>
                          <a:latin typeface="Arial" panose="020B0604020202020204" pitchFamily="34" charset="0"/>
                          <a:cs typeface="Arial" panose="020B0604020202020204" pitchFamily="34" charset="0"/>
                        </a:rPr>
                        <a:t>PRIN 2A.5.6 includes broader considerations around communication channels e.g. live chat, letters, telephony  and firms must ensure all communications enables the customer to make an informed decision and supports effective decision making. For example, whilst the manufacturer may have stipulated that the product can be sold online, PRIN 2A.5.6 requires consideration towards ensuring the digital communications are compatible with different online mediums such as computers, tablets and smartphone and ensuring broader customer understanding requirements are met e.g. customer information needs are met, communication is clear, fair and not misleading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indent="0">
                        <a:buNone/>
                      </a:pPr>
                      <a:endParaRPr lang="en-GB" sz="12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0" lang="en-GB" sz="1200" b="1" i="0" u="none" strike="noStrike" kern="1200" cap="none" spc="0" normalizeH="0" baseline="0" noProof="0">
                        <a:ln>
                          <a:noFill/>
                        </a:ln>
                        <a:solidFill>
                          <a:srgbClr val="4D4B4C"/>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1011980"/>
                  </a:ext>
                </a:extLst>
              </a:tr>
            </a:tbl>
          </a:graphicData>
        </a:graphic>
      </p:graphicFrame>
    </p:spTree>
    <p:extLst>
      <p:ext uri="{BB962C8B-B14F-4D97-AF65-F5344CB8AC3E}">
        <p14:creationId xmlns:p14="http://schemas.microsoft.com/office/powerpoint/2010/main" val="239062305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D6DF0A-4ABF-408B-B1D5-5B0DD9A76D9D}"/>
              </a:ext>
            </a:extLst>
          </p:cNvPr>
          <p:cNvSpPr>
            <a:spLocks noGrp="1"/>
          </p:cNvSpPr>
          <p:nvPr>
            <p:ph type="sldNum" sz="quarter" idx="4"/>
          </p:nvPr>
        </p:nvSpPr>
        <p:spPr/>
        <p:txBody>
          <a:bodyPr/>
          <a:lstStyle/>
          <a:p>
            <a:fld id="{12457B79-0310-8A40-B359-B8A66DAB93A1}" type="slidenum">
              <a:rPr lang="en-US" smtClean="0">
                <a:solidFill>
                  <a:srgbClr val="3C3C3C">
                    <a:tint val="75000"/>
                  </a:srgbClr>
                </a:solidFill>
              </a:rPr>
              <a:pPr/>
              <a:t>11</a:t>
            </a:fld>
            <a:endParaRPr lang="en-US">
              <a:solidFill>
                <a:srgbClr val="3C3C3C">
                  <a:tint val="75000"/>
                </a:srgbClr>
              </a:solidFill>
            </a:endParaRPr>
          </a:p>
        </p:txBody>
      </p:sp>
      <p:sp>
        <p:nvSpPr>
          <p:cNvPr id="5" name="Title 2">
            <a:extLst>
              <a:ext uri="{FF2B5EF4-FFF2-40B4-BE49-F238E27FC236}">
                <a16:creationId xmlns:a16="http://schemas.microsoft.com/office/drawing/2014/main" id="{476466C2-322A-4518-B22B-B2C538FFE3A4}"/>
              </a:ext>
            </a:extLst>
          </p:cNvPr>
          <p:cNvSpPr>
            <a:spLocks noGrp="1"/>
          </p:cNvSpPr>
          <p:nvPr>
            <p:ph type="title"/>
          </p:nvPr>
        </p:nvSpPr>
        <p:spPr>
          <a:xfrm>
            <a:off x="-101912" y="260350"/>
            <a:ext cx="11881162" cy="380038"/>
          </a:xfrm>
        </p:spPr>
        <p:txBody>
          <a:bodyPr/>
          <a:lstStyle/>
          <a:p>
            <a:r>
              <a:rPr lang="en-GB" sz="2400" b="1">
                <a:solidFill>
                  <a:srgbClr val="7030A0"/>
                </a:solidFill>
                <a:latin typeface="Arial"/>
                <a:cs typeface="Arial"/>
              </a:rPr>
              <a:t>3.4) Consumer Duty-  Roles and Responsibilities:</a:t>
            </a:r>
            <a:r>
              <a:rPr lang="en-GB" sz="2400">
                <a:solidFill>
                  <a:srgbClr val="7030A0"/>
                </a:solidFill>
                <a:latin typeface="Arial"/>
                <a:cs typeface="Arial"/>
              </a:rPr>
              <a:t> Customer Understanding </a:t>
            </a:r>
            <a:endParaRPr lang="en-GB" sz="2400">
              <a:solidFill>
                <a:srgbClr val="7030A0"/>
              </a:solidFill>
              <a:latin typeface="Arial" panose="020B0604020202020204" pitchFamily="34" charset="0"/>
              <a:cs typeface="Arial" panose="020B0604020202020204" pitchFamily="34" charset="0"/>
            </a:endParaRPr>
          </a:p>
        </p:txBody>
      </p:sp>
      <p:graphicFrame>
        <p:nvGraphicFramePr>
          <p:cNvPr id="8" name="Table 2">
            <a:extLst>
              <a:ext uri="{FF2B5EF4-FFF2-40B4-BE49-F238E27FC236}">
                <a16:creationId xmlns:a16="http://schemas.microsoft.com/office/drawing/2014/main" id="{5F03CD02-4669-400D-A33A-07585A6635E2}"/>
              </a:ext>
            </a:extLst>
          </p:cNvPr>
          <p:cNvGraphicFramePr>
            <a:graphicFrameLocks noGrp="1"/>
          </p:cNvGraphicFramePr>
          <p:nvPr>
            <p:extLst>
              <p:ext uri="{D42A27DB-BD31-4B8C-83A1-F6EECF244321}">
                <p14:modId xmlns:p14="http://schemas.microsoft.com/office/powerpoint/2010/main" val="3132579096"/>
              </p:ext>
            </p:extLst>
          </p:nvPr>
        </p:nvGraphicFramePr>
        <p:xfrm>
          <a:off x="308224" y="850929"/>
          <a:ext cx="11471021" cy="5943600"/>
        </p:xfrm>
        <a:graphic>
          <a:graphicData uri="http://schemas.openxmlformats.org/drawingml/2006/table">
            <a:tbl>
              <a:tblPr firstRow="1" bandRow="1">
                <a:tableStyleId>{F5AB1C69-6EDB-4FF4-983F-18BD219EF322}</a:tableStyleId>
              </a:tblPr>
              <a:tblGrid>
                <a:gridCol w="1489753">
                  <a:extLst>
                    <a:ext uri="{9D8B030D-6E8A-4147-A177-3AD203B41FA5}">
                      <a16:colId xmlns:a16="http://schemas.microsoft.com/office/drawing/2014/main" val="3077636520"/>
                    </a:ext>
                  </a:extLst>
                </a:gridCol>
                <a:gridCol w="1039495">
                  <a:extLst>
                    <a:ext uri="{9D8B030D-6E8A-4147-A177-3AD203B41FA5}">
                      <a16:colId xmlns:a16="http://schemas.microsoft.com/office/drawing/2014/main" val="3155694738"/>
                    </a:ext>
                  </a:extLst>
                </a:gridCol>
                <a:gridCol w="4292791">
                  <a:extLst>
                    <a:ext uri="{9D8B030D-6E8A-4147-A177-3AD203B41FA5}">
                      <a16:colId xmlns:a16="http://schemas.microsoft.com/office/drawing/2014/main" val="2441522737"/>
                    </a:ext>
                  </a:extLst>
                </a:gridCol>
                <a:gridCol w="1387011">
                  <a:extLst>
                    <a:ext uri="{9D8B030D-6E8A-4147-A177-3AD203B41FA5}">
                      <a16:colId xmlns:a16="http://schemas.microsoft.com/office/drawing/2014/main" val="4047768373"/>
                    </a:ext>
                  </a:extLst>
                </a:gridCol>
                <a:gridCol w="1336430">
                  <a:extLst>
                    <a:ext uri="{9D8B030D-6E8A-4147-A177-3AD203B41FA5}">
                      <a16:colId xmlns:a16="http://schemas.microsoft.com/office/drawing/2014/main" val="1877482288"/>
                    </a:ext>
                  </a:extLst>
                </a:gridCol>
                <a:gridCol w="964981">
                  <a:extLst>
                    <a:ext uri="{9D8B030D-6E8A-4147-A177-3AD203B41FA5}">
                      <a16:colId xmlns:a16="http://schemas.microsoft.com/office/drawing/2014/main" val="302056837"/>
                    </a:ext>
                  </a:extLst>
                </a:gridCol>
                <a:gridCol w="960560">
                  <a:extLst>
                    <a:ext uri="{9D8B030D-6E8A-4147-A177-3AD203B41FA5}">
                      <a16:colId xmlns:a16="http://schemas.microsoft.com/office/drawing/2014/main" val="1438058365"/>
                    </a:ext>
                  </a:extLst>
                </a:gridCol>
              </a:tblGrid>
              <a:tr h="257669">
                <a:tc gridSpan="7">
                  <a:txBody>
                    <a:bodyPr/>
                    <a:lstStyle/>
                    <a:p>
                      <a:pPr marL="0" indent="0">
                        <a:buNone/>
                      </a:pPr>
                      <a:r>
                        <a:rPr lang="en-GB" sz="1200" b="1" i="0">
                          <a:solidFill>
                            <a:schemeClr val="tx1"/>
                          </a:solidFill>
                          <a:latin typeface="Arial"/>
                          <a:cs typeface="Arial"/>
                        </a:rPr>
                        <a:t>CUSTOMER UNDERSTANDING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01653868"/>
                  </a:ext>
                </a:extLst>
              </a:tr>
              <a:tr h="257669">
                <a:tc gridSpan="7">
                  <a:txBody>
                    <a:bodyPr/>
                    <a:lstStyle/>
                    <a:p>
                      <a:pPr marL="0" algn="l" defTabSz="914400" rtl="0" eaLnBrk="1" latinLnBrk="0" hangingPunct="1"/>
                      <a:r>
                        <a:rPr lang="en-GB" sz="1200" b="1" kern="1200">
                          <a:solidFill>
                            <a:schemeClr val="tx1"/>
                          </a:solidFill>
                          <a:latin typeface="Arial"/>
                          <a:ea typeface="+mn-ea"/>
                          <a:cs typeface="Arial"/>
                        </a:rPr>
                        <a:t>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marL="0" algn="l" defTabSz="914400" rtl="0" eaLnBrk="1" latinLnBrk="0" hangingPunct="1"/>
                      <a:endParaRPr lang="en-GB" sz="1200" b="1" kern="120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hMerge="1">
                  <a:txBody>
                    <a:bodyPr/>
                    <a:lstStyle/>
                    <a:p>
                      <a:pPr marL="0" algn="l" defTabSz="914400" rtl="0" eaLnBrk="1" latinLnBrk="0" hangingPunct="1"/>
                      <a:endParaRPr lang="en-GB" sz="1200" b="1" kern="120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hMerge="1">
                  <a:txBody>
                    <a:bodyPr/>
                    <a:lstStyle/>
                    <a:p>
                      <a:pPr marL="0" algn="l" defTabSz="914400" rtl="0" eaLnBrk="1" latinLnBrk="0" hangingPunct="1"/>
                      <a:endParaRPr lang="en-GB" sz="1200" b="1" kern="120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hMerge="1">
                  <a:txBody>
                    <a:bodyPr/>
                    <a:lstStyle/>
                    <a:p>
                      <a:pPr marL="0" algn="l" defTabSz="914400" rtl="0" eaLnBrk="1" latinLnBrk="0" hangingPunct="1"/>
                      <a:endParaRPr lang="en-GB" sz="1200" b="1" kern="120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hMerge="1">
                  <a:txBody>
                    <a:bodyPr/>
                    <a:lstStyle/>
                    <a:p>
                      <a:pPr marL="0" algn="l" defTabSz="914400" rtl="0" eaLnBrk="1" latinLnBrk="0" hangingPunct="1"/>
                      <a:endParaRPr lang="en-GB" sz="1200" b="1" kern="120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hMerge="1">
                  <a:txBody>
                    <a:bodyPr/>
                    <a:lstStyle/>
                    <a:p>
                      <a:pPr marL="0" algn="l" defTabSz="914400" rtl="0" eaLnBrk="1" latinLnBrk="0" hangingPunct="1"/>
                      <a:endParaRPr lang="en-GB" sz="1200" b="1" kern="120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extLst>
                  <a:ext uri="{0D108BD9-81ED-4DB2-BD59-A6C34878D82A}">
                    <a16:rowId xmlns:a16="http://schemas.microsoft.com/office/drawing/2014/main" val="312168346"/>
                  </a:ext>
                </a:extLst>
              </a:tr>
              <a:tr h="429451">
                <a:tc>
                  <a:txBody>
                    <a:bodyPr/>
                    <a:lstStyle/>
                    <a:p>
                      <a:pPr marL="0" algn="l" defTabSz="914400" rtl="0" eaLnBrk="1" latinLnBrk="0" hangingPunct="1"/>
                      <a:r>
                        <a:rPr lang="en-GB" sz="1200" b="1" kern="1200">
                          <a:solidFill>
                            <a:schemeClr val="bg1"/>
                          </a:solidFill>
                          <a:latin typeface="Arial"/>
                          <a:ea typeface="+mn-ea"/>
                          <a:cs typeface="Arial"/>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rtl="0" eaLnBrk="1" latinLnBrk="0" hangingPunct="1"/>
                      <a:r>
                        <a:rPr lang="en-GB" sz="1200" b="1" kern="1200">
                          <a:solidFill>
                            <a:schemeClr val="bg1"/>
                          </a:solidFill>
                          <a:latin typeface="Arial"/>
                          <a:ea typeface="+mn-ea"/>
                          <a:cs typeface="Arial"/>
                        </a:rPr>
                        <a:t>FCA </a:t>
                      </a:r>
                      <a:endParaRPr lang="en-GB" sz="1200" b="1" kern="1200">
                        <a:solidFill>
                          <a:schemeClr val="bg1"/>
                        </a:solidFill>
                        <a:latin typeface="Arial" panose="020B0604020202020204" pitchFamily="34" charset="0"/>
                        <a:ea typeface="+mn-ea"/>
                        <a:cs typeface="Arial" panose="020B0604020202020204" pitchFamily="34" charset="0"/>
                      </a:endParaRPr>
                    </a:p>
                    <a:p>
                      <a:pPr marL="0" algn="l" defTabSz="914400" rtl="0" eaLnBrk="1" latinLnBrk="0" hangingPunct="1"/>
                      <a:r>
                        <a:rPr lang="en-GB" sz="1200" b="1" kern="1200">
                          <a:solidFill>
                            <a:schemeClr val="bg1"/>
                          </a:solidFill>
                          <a:latin typeface="Arial"/>
                          <a:ea typeface="+mn-ea"/>
                          <a:cs typeface="Arial"/>
                        </a:rPr>
                        <a:t>rule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a:ea typeface="+mn-ea"/>
                          <a:cs typeface="Arial"/>
                        </a:rPr>
                        <a:t>Summary of regulatory requirement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Responsible</a:t>
                      </a:r>
                    </a:p>
                    <a:p>
                      <a:pPr marL="0" algn="l" defTabSz="914400" rtl="0" eaLnBrk="1" latinLnBrk="0" hangingPunct="1"/>
                      <a:endParaRPr lang="en-GB" sz="1200" b="1" kern="120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a:ea typeface="+mn-ea"/>
                          <a:cs typeface="Arial"/>
                        </a:rPr>
                        <a:t>Rationale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a:ea typeface="+mn-ea"/>
                          <a:cs typeface="Arial"/>
                        </a:rPr>
                        <a:t>Material influence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a:ea typeface="+mn-ea"/>
                          <a:cs typeface="Arial"/>
                        </a:rPr>
                        <a:t>Additional 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extLst>
                  <a:ext uri="{0D108BD9-81ED-4DB2-BD59-A6C34878D82A}">
                    <a16:rowId xmlns:a16="http://schemas.microsoft.com/office/drawing/2014/main" val="4082008790"/>
                  </a:ext>
                </a:extLst>
              </a:tr>
              <a:tr h="3349720">
                <a:tc>
                  <a:txBody>
                    <a:bodyPr/>
                    <a:lstStyle/>
                    <a:p>
                      <a:pPr marL="0" indent="0">
                        <a:buNone/>
                      </a:pPr>
                      <a:r>
                        <a:rPr lang="en-GB" sz="1200" b="1" i="0">
                          <a:solidFill>
                            <a:schemeClr val="tx1"/>
                          </a:solidFill>
                          <a:latin typeface="Arial"/>
                          <a:cs typeface="Arial"/>
                        </a:rPr>
                        <a:t>Product/ Policy information </a:t>
                      </a:r>
                      <a:r>
                        <a:rPr lang="en-GB" sz="1200" i="0">
                          <a:solidFill>
                            <a:schemeClr val="tx1"/>
                          </a:solidFill>
                          <a:latin typeface="Arial"/>
                          <a:cs typeface="Arial"/>
                        </a:rPr>
                        <a:t>e.g. policy wording, policy summary, endorsements, schedule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a:cs typeface="Arial"/>
                        </a:rPr>
                        <a:t>PRIN 2A.5.3</a:t>
                      </a: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a:cs typeface="Arial"/>
                      </a:endParaRPr>
                    </a:p>
                    <a:p>
                      <a:pPr lvl="0">
                        <a:buNone/>
                      </a:pPr>
                      <a:r>
                        <a:rPr lang="en-GB" sz="1200">
                          <a:solidFill>
                            <a:schemeClr val="tx1"/>
                          </a:solidFill>
                          <a:latin typeface="Arial"/>
                          <a:cs typeface="Arial"/>
                        </a:rPr>
                        <a:t>PRIN 2A.5.5</a:t>
                      </a:r>
                      <a:endParaRPr lang="en-GB"/>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a:cs typeface="Arial"/>
                      </a:endParaRPr>
                    </a:p>
                    <a:p>
                      <a:pPr lvl="0">
                        <a:buNone/>
                      </a:pPr>
                      <a:r>
                        <a:rPr lang="en-GB" sz="1200">
                          <a:solidFill>
                            <a:schemeClr val="tx1"/>
                          </a:solidFill>
                          <a:latin typeface="Arial"/>
                          <a:cs typeface="Arial"/>
                        </a:rPr>
                        <a:t>PRIN 2A.5.7</a:t>
                      </a:r>
                      <a:endParaRPr lang="en-GB"/>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a:cs typeface="Arial"/>
                      </a:endParaRPr>
                    </a:p>
                    <a:p>
                      <a:pPr lvl="0">
                        <a:buNone/>
                      </a:pPr>
                      <a:r>
                        <a:rPr lang="en-GB" sz="1200">
                          <a:solidFill>
                            <a:schemeClr val="tx1"/>
                          </a:solidFill>
                          <a:latin typeface="Arial"/>
                          <a:cs typeface="Arial"/>
                        </a:rPr>
                        <a:t>PRIN 2A.5.10</a:t>
                      </a: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a:cs typeface="Arial"/>
                        </a:rPr>
                        <a:t>Customer Understanding: </a:t>
                      </a:r>
                      <a:r>
                        <a:rPr lang="en-GB" sz="1200">
                          <a:solidFill>
                            <a:schemeClr val="tx1"/>
                          </a:solidFill>
                          <a:latin typeface="Arial"/>
                          <a:cs typeface="Arial"/>
                        </a:rPr>
                        <a:t>All customer communications – including product/ policy information must support the retail customers understanding and communications must be clear, fair and not misleading</a:t>
                      </a:r>
                    </a:p>
                    <a:p>
                      <a:endParaRPr lang="en-GB" sz="1200" b="1">
                        <a:solidFill>
                          <a:schemeClr val="tx1"/>
                        </a:solidFill>
                        <a:latin typeface="Arial" panose="020B0604020202020204" pitchFamily="34" charset="0"/>
                        <a:cs typeface="Arial" panose="020B0604020202020204" pitchFamily="34" charset="0"/>
                      </a:endParaRPr>
                    </a:p>
                    <a:p>
                      <a:r>
                        <a:rPr lang="en-GB" sz="1200" b="1">
                          <a:solidFill>
                            <a:schemeClr val="tx1"/>
                          </a:solidFill>
                          <a:latin typeface="Arial" panose="020B0604020202020204" pitchFamily="34" charset="0"/>
                          <a:cs typeface="Arial" panose="020B0604020202020204" pitchFamily="34" charset="0"/>
                        </a:rPr>
                        <a:t>Timely information: </a:t>
                      </a:r>
                      <a:r>
                        <a:rPr lang="en-GB" sz="1200">
                          <a:solidFill>
                            <a:schemeClr val="tx1"/>
                          </a:solidFill>
                          <a:latin typeface="Arial" panose="020B0604020202020204" pitchFamily="34" charset="0"/>
                          <a:cs typeface="Arial" panose="020B0604020202020204" pitchFamily="34" charset="0"/>
                        </a:rPr>
                        <a:t>Information should be provided to customer on timely basis/ in good time to allow effective decision making:</a:t>
                      </a:r>
                    </a:p>
                    <a:p>
                      <a:pPr marL="228600" indent="-228600">
                        <a:buAutoNum type="arabicParenBoth"/>
                      </a:pPr>
                      <a:r>
                        <a:rPr lang="en-GB" sz="1200">
                          <a:solidFill>
                            <a:schemeClr val="tx1"/>
                          </a:solidFill>
                          <a:latin typeface="Arial" panose="020B0604020202020204" pitchFamily="34" charset="0"/>
                          <a:cs typeface="Arial" panose="020B0604020202020204" pitchFamily="34" charset="0"/>
                        </a:rPr>
                        <a:t>Before the purchase/ sale of product</a:t>
                      </a:r>
                    </a:p>
                    <a:p>
                      <a:pPr marL="228600" indent="-228600">
                        <a:buAutoNum type="arabicParenBoth"/>
                      </a:pPr>
                      <a:r>
                        <a:rPr lang="en-GB" sz="1200">
                          <a:solidFill>
                            <a:schemeClr val="tx1"/>
                          </a:solidFill>
                          <a:latin typeface="Arial" panose="020B0604020202020204" pitchFamily="34" charset="0"/>
                          <a:cs typeface="Arial" panose="020B0604020202020204" pitchFamily="34" charset="0"/>
                        </a:rPr>
                        <a:t>Throughout lifecycle of the product</a:t>
                      </a:r>
                      <a:endParaRPr lang="en-GB" sz="1200" b="1">
                        <a:solidFill>
                          <a:schemeClr val="tx1"/>
                        </a:solidFill>
                        <a:latin typeface="Arial" panose="020B0604020202020204" pitchFamily="34" charset="0"/>
                        <a:cs typeface="Arial" panose="020B0604020202020204" pitchFamily="34" charset="0"/>
                      </a:endParaRPr>
                    </a:p>
                    <a:p>
                      <a:pPr marL="0" indent="0">
                        <a:buNone/>
                      </a:pPr>
                      <a:endParaRPr lang="en-GB" sz="1200" b="1">
                        <a:solidFill>
                          <a:schemeClr val="tx1"/>
                        </a:solidFill>
                        <a:latin typeface="Arial" panose="020B0604020202020204" pitchFamily="34" charset="0"/>
                        <a:cs typeface="Arial" panose="020B0604020202020204" pitchFamily="34" charset="0"/>
                      </a:endParaRPr>
                    </a:p>
                    <a:p>
                      <a:pPr marL="0" indent="0">
                        <a:buNone/>
                      </a:pPr>
                      <a:r>
                        <a:rPr lang="en-GB" sz="1200" b="1">
                          <a:solidFill>
                            <a:schemeClr val="tx1"/>
                          </a:solidFill>
                          <a:latin typeface="Arial" panose="020B0604020202020204" pitchFamily="34" charset="0"/>
                          <a:cs typeface="Arial" panose="020B0604020202020204" pitchFamily="34" charset="0"/>
                        </a:rPr>
                        <a:t>Support customer understanding: </a:t>
                      </a:r>
                      <a:r>
                        <a:rPr lang="en-GB" sz="1200" b="0">
                          <a:solidFill>
                            <a:schemeClr val="tx1"/>
                          </a:solidFill>
                          <a:latin typeface="Arial" panose="020B0604020202020204" pitchFamily="34" charset="0"/>
                          <a:cs typeface="Arial" panose="020B0604020202020204" pitchFamily="34" charset="0"/>
                        </a:rPr>
                        <a:t>information should explained/ presented in logical format, avoid use of jargon, relevant .</a:t>
                      </a:r>
                    </a:p>
                    <a:p>
                      <a:pPr marL="0" indent="0">
                        <a:buNone/>
                      </a:pPr>
                      <a:endParaRPr lang="en-GB" sz="1200" b="1">
                        <a:solidFill>
                          <a:schemeClr val="tx1"/>
                        </a:solidFill>
                        <a:latin typeface="Arial" panose="020B0604020202020204" pitchFamily="34" charset="0"/>
                        <a:cs typeface="Arial" panose="020B0604020202020204" pitchFamily="34" charset="0"/>
                      </a:endParaRPr>
                    </a:p>
                    <a:p>
                      <a:pPr marL="0" indent="0">
                        <a:buNone/>
                      </a:pPr>
                      <a:r>
                        <a:rPr lang="en-GB" sz="1200" b="1">
                          <a:solidFill>
                            <a:schemeClr val="tx1"/>
                          </a:solidFill>
                          <a:latin typeface="Arial" panose="020B0604020202020204" pitchFamily="34" charset="0"/>
                          <a:cs typeface="Arial" panose="020B0604020202020204" pitchFamily="34" charset="0"/>
                        </a:rPr>
                        <a:t>Communications testing**</a:t>
                      </a:r>
                      <a:r>
                        <a:rPr lang="en-GB" sz="1200" b="0">
                          <a:solidFill>
                            <a:schemeClr val="tx1"/>
                          </a:solidFill>
                          <a:latin typeface="Arial" panose="020B0604020202020204" pitchFamily="34" charset="0"/>
                          <a:cs typeface="Arial" panose="020B0604020202020204" pitchFamily="34" charset="0"/>
                        </a:rPr>
                        <a:t>: where appropriate, firms must test communications before communicating them to retail customers and regularly monitor the impact of communications once they have been communicated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0" lang="en-GB" sz="12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Sole or Lead manufacturer</a:t>
                      </a:r>
                      <a:r>
                        <a:rPr kumimoji="0" lang="en-GB" sz="1200" b="1" i="0" u="none" strike="noStrike" kern="1200" cap="none" spc="0" normalizeH="0" baseline="0" noProof="0">
                          <a:ln>
                            <a:noFill/>
                          </a:ln>
                          <a:solidFill>
                            <a:srgbClr val="4D4B4C"/>
                          </a:solidFill>
                          <a:effectLst/>
                          <a:uLnTx/>
                          <a:uFillTx/>
                          <a:latin typeface="Arial" panose="020B0604020202020204" pitchFamily="34" charset="0"/>
                          <a:ea typeface="+mn-ea"/>
                          <a:cs typeface="Arial" panose="020B0604020202020204" pitchFamily="34" charset="0"/>
                        </a:rPr>
                        <a:t>*</a:t>
                      </a:r>
                    </a:p>
                    <a:p>
                      <a:pPr algn="l"/>
                      <a:endParaRPr kumimoji="0" lang="en-GB" sz="1200" b="1" i="0" u="none" strike="noStrike" kern="1200" cap="none" spc="0" normalizeH="0" baseline="0" noProof="0">
                        <a:ln>
                          <a:noFill/>
                        </a:ln>
                        <a:solidFill>
                          <a:srgbClr val="4D4B4C"/>
                        </a:solidFill>
                        <a:effectLst/>
                        <a:uLnTx/>
                        <a:uFillTx/>
                        <a:latin typeface="Arial" panose="020B0604020202020204" pitchFamily="34" charset="0"/>
                        <a:ea typeface="+mn-ea"/>
                        <a:cs typeface="Arial" panose="020B0604020202020204" pitchFamily="34" charset="0"/>
                      </a:endParaRPr>
                    </a:p>
                    <a:p>
                      <a:pPr algn="l"/>
                      <a:endParaRPr kumimoji="0" lang="en-GB" sz="1200" b="1" i="0" u="none" strike="noStrike" kern="1200" cap="none" spc="0" normalizeH="0" baseline="0" noProof="0">
                        <a:ln>
                          <a:noFill/>
                        </a:ln>
                        <a:solidFill>
                          <a:srgbClr val="4D4B4C"/>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a:cs typeface="Arial"/>
                        </a:rPr>
                        <a:t>The sole or lead product manufacturer and produces product/ policy documentation</a:t>
                      </a: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u="none">
                          <a:solidFill>
                            <a:schemeClr val="tx1"/>
                          </a:solidFill>
                          <a:latin typeface="Arial"/>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712671"/>
                  </a:ext>
                </a:extLst>
              </a:tr>
              <a:tr h="1288352">
                <a:tc gridSpan="7">
                  <a:txBody>
                    <a:bodyPr/>
                    <a:lstStyle/>
                    <a:p>
                      <a:pPr marL="0" indent="0">
                        <a:buFont typeface="Arial" panose="020B0604020202020204" pitchFamily="34" charset="0"/>
                        <a:buNone/>
                      </a:pPr>
                      <a:r>
                        <a:rPr lang="en-GB" sz="1200" i="0">
                          <a:solidFill>
                            <a:schemeClr val="tx1"/>
                          </a:solidFill>
                          <a:latin typeface="Arial"/>
                          <a:cs typeface="Arial"/>
                        </a:rPr>
                        <a:t>* If there is more than one manufacturer, the lead manufacturer is responsible for the Customer Understanding requirements that are applicable to the product e.g. policy wording, policy summary . </a:t>
                      </a:r>
                      <a:r>
                        <a:rPr lang="en-GB" sz="1200" b="0" i="0" u="none" strike="noStrike" noProof="0">
                          <a:solidFill>
                            <a:schemeClr val="tx1"/>
                          </a:solidFill>
                          <a:latin typeface="Arial"/>
                        </a:rPr>
                        <a:t>Manufacturing responsibilities are outlined in relevant agreements – for</a:t>
                      </a:r>
                      <a:r>
                        <a:rPr lang="en-GB" sz="1200" i="0">
                          <a:solidFill>
                            <a:schemeClr val="tx1"/>
                          </a:solidFill>
                          <a:latin typeface="Arial"/>
                          <a:cs typeface="Arial"/>
                        </a:rPr>
                        <a:t> non-delegated business, the lead manufacturer is typically RSA. </a:t>
                      </a:r>
                      <a:endParaRPr lang="en-GB" sz="1200" i="0">
                        <a:solidFill>
                          <a:schemeClr val="tx1"/>
                        </a:solidFill>
                        <a:latin typeface="Arial" panose="020B0604020202020204" pitchFamily="34" charset="0"/>
                        <a:cs typeface="Arial" panose="020B0604020202020204" pitchFamily="34" charset="0"/>
                      </a:endParaRPr>
                    </a:p>
                    <a:p>
                      <a:pPr marL="0" indent="0">
                        <a:buNone/>
                      </a:pPr>
                      <a:r>
                        <a:rPr lang="en-GB" sz="1200" i="0">
                          <a:solidFill>
                            <a:schemeClr val="tx1"/>
                          </a:solidFill>
                          <a:latin typeface="Arial" panose="020B0604020202020204" pitchFamily="34" charset="0"/>
                          <a:cs typeface="Arial" panose="020B0604020202020204" pitchFamily="34" charset="0"/>
                        </a:rPr>
                        <a:t>**PRIN 2A.5.11 states “</a:t>
                      </a:r>
                      <a:r>
                        <a:rPr lang="en-GB" sz="1200" i="1">
                          <a:solidFill>
                            <a:schemeClr val="tx1"/>
                          </a:solidFill>
                          <a:latin typeface="Arial" panose="020B0604020202020204" pitchFamily="34" charset="0"/>
                          <a:cs typeface="Arial" panose="020B0604020202020204" pitchFamily="34" charset="0"/>
                        </a:rPr>
                        <a:t>With regard to the firm’s role, it would be more appropriate for the firm to: (1) test communications if the firm is or ought to reasonably be responsible for (a) the production of those communications or (b) adapting those communications after testing</a:t>
                      </a:r>
                      <a:r>
                        <a:rPr lang="en-GB" sz="1200" i="0">
                          <a:solidFill>
                            <a:schemeClr val="tx1"/>
                          </a:solidFill>
                          <a:latin typeface="Arial" panose="020B0604020202020204" pitchFamily="34" charset="0"/>
                          <a:cs typeface="Arial" panose="020B0604020202020204" pitchFamily="34" charset="0"/>
                        </a:rPr>
                        <a:t>”.</a:t>
                      </a:r>
                    </a:p>
                    <a:p>
                      <a:pPr marL="0" indent="0">
                        <a:buNone/>
                      </a:pPr>
                      <a:r>
                        <a:rPr lang="en-GB" sz="1200" i="0" kern="1200">
                          <a:solidFill>
                            <a:schemeClr val="tx1"/>
                          </a:solidFill>
                          <a:latin typeface="Arial"/>
                          <a:ea typeface="+mn-ea"/>
                          <a:cs typeface="Arial"/>
                        </a:rPr>
                        <a:t>The sole or lead manufacturer typically produces product documentation and if testing (where required)) indicates changes are required, the sole or lead manufacturer should adapt communications (as appropriate).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indent="0">
                        <a:buNone/>
                      </a:pPr>
                      <a:endParaRPr lang="en-GB" sz="12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0" lang="en-GB" sz="1200" b="1" i="0" u="none" strike="noStrike" kern="1200" cap="none" spc="0" normalizeH="0" baseline="0" noProof="0">
                        <a:ln>
                          <a:noFill/>
                        </a:ln>
                        <a:solidFill>
                          <a:srgbClr val="4D4B4C"/>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143320"/>
                  </a:ext>
                </a:extLst>
              </a:tr>
            </a:tbl>
          </a:graphicData>
        </a:graphic>
      </p:graphicFrame>
    </p:spTree>
    <p:extLst>
      <p:ext uri="{BB962C8B-B14F-4D97-AF65-F5344CB8AC3E}">
        <p14:creationId xmlns:p14="http://schemas.microsoft.com/office/powerpoint/2010/main" val="63487000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D6DF0A-4ABF-408B-B1D5-5B0DD9A76D9D}"/>
              </a:ext>
            </a:extLst>
          </p:cNvPr>
          <p:cNvSpPr>
            <a:spLocks noGrp="1"/>
          </p:cNvSpPr>
          <p:nvPr>
            <p:ph type="sldNum" sz="quarter" idx="4"/>
          </p:nvPr>
        </p:nvSpPr>
        <p:spPr/>
        <p:txBody>
          <a:bodyPr/>
          <a:lstStyle/>
          <a:p>
            <a:fld id="{12457B79-0310-8A40-B359-B8A66DAB93A1}" type="slidenum">
              <a:rPr lang="en-US" smtClean="0">
                <a:solidFill>
                  <a:srgbClr val="3C3C3C">
                    <a:tint val="75000"/>
                  </a:srgbClr>
                </a:solidFill>
              </a:rPr>
              <a:pPr/>
              <a:t>12</a:t>
            </a:fld>
            <a:endParaRPr lang="en-US">
              <a:solidFill>
                <a:srgbClr val="3C3C3C">
                  <a:tint val="75000"/>
                </a:srgbClr>
              </a:solidFill>
            </a:endParaRPr>
          </a:p>
        </p:txBody>
      </p:sp>
      <p:sp>
        <p:nvSpPr>
          <p:cNvPr id="5" name="Title 2">
            <a:extLst>
              <a:ext uri="{FF2B5EF4-FFF2-40B4-BE49-F238E27FC236}">
                <a16:creationId xmlns:a16="http://schemas.microsoft.com/office/drawing/2014/main" id="{476466C2-322A-4518-B22B-B2C538FFE3A4}"/>
              </a:ext>
            </a:extLst>
          </p:cNvPr>
          <p:cNvSpPr>
            <a:spLocks noGrp="1"/>
          </p:cNvSpPr>
          <p:nvPr>
            <p:ph type="title"/>
          </p:nvPr>
        </p:nvSpPr>
        <p:spPr>
          <a:xfrm>
            <a:off x="-214338" y="260350"/>
            <a:ext cx="11993588" cy="454988"/>
          </a:xfrm>
        </p:spPr>
        <p:txBody>
          <a:bodyPr/>
          <a:lstStyle/>
          <a:p>
            <a:r>
              <a:rPr lang="en-US" sz="2400" b="1">
                <a:solidFill>
                  <a:srgbClr val="7030A0"/>
                </a:solidFill>
                <a:latin typeface="Arial"/>
                <a:cs typeface="Arial"/>
              </a:rPr>
              <a:t>3.5) Consumer</a:t>
            </a:r>
            <a:r>
              <a:rPr kumimoji="0" lang="en-US" sz="2400" b="1" i="0" u="none" strike="noStrike" kern="1200" cap="none" spc="0" normalizeH="0" baseline="0" noProof="0">
                <a:ln>
                  <a:noFill/>
                </a:ln>
                <a:solidFill>
                  <a:srgbClr val="7030A0"/>
                </a:solidFill>
                <a:effectLst/>
                <a:uLnTx/>
                <a:uFillTx/>
                <a:latin typeface="Arial"/>
                <a:cs typeface="Arial"/>
              </a:rPr>
              <a:t> Duty - Roles and Responsibilities: </a:t>
            </a:r>
            <a:r>
              <a:rPr lang="en-GB" sz="2400">
                <a:solidFill>
                  <a:srgbClr val="7030A0"/>
                </a:solidFill>
                <a:latin typeface="Arial"/>
                <a:cs typeface="Arial"/>
              </a:rPr>
              <a:t>Customer Understanding</a:t>
            </a:r>
          </a:p>
        </p:txBody>
      </p:sp>
      <p:graphicFrame>
        <p:nvGraphicFramePr>
          <p:cNvPr id="8" name="Table 2">
            <a:extLst>
              <a:ext uri="{FF2B5EF4-FFF2-40B4-BE49-F238E27FC236}">
                <a16:creationId xmlns:a16="http://schemas.microsoft.com/office/drawing/2014/main" id="{5F03CD02-4669-400D-A33A-07585A6635E2}"/>
              </a:ext>
            </a:extLst>
          </p:cNvPr>
          <p:cNvGraphicFramePr>
            <a:graphicFrameLocks noGrp="1"/>
          </p:cNvGraphicFramePr>
          <p:nvPr>
            <p:extLst>
              <p:ext uri="{D42A27DB-BD31-4B8C-83A1-F6EECF244321}">
                <p14:modId xmlns:p14="http://schemas.microsoft.com/office/powerpoint/2010/main" val="3046662456"/>
              </p:ext>
            </p:extLst>
          </p:nvPr>
        </p:nvGraphicFramePr>
        <p:xfrm>
          <a:off x="308224" y="850929"/>
          <a:ext cx="11471025" cy="4937760"/>
        </p:xfrm>
        <a:graphic>
          <a:graphicData uri="http://schemas.openxmlformats.org/drawingml/2006/table">
            <a:tbl>
              <a:tblPr firstRow="1" bandRow="1">
                <a:tableStyleId>{F5AB1C69-6EDB-4FF4-983F-18BD219EF322}</a:tableStyleId>
              </a:tblPr>
              <a:tblGrid>
                <a:gridCol w="1669807">
                  <a:extLst>
                    <a:ext uri="{9D8B030D-6E8A-4147-A177-3AD203B41FA5}">
                      <a16:colId xmlns:a16="http://schemas.microsoft.com/office/drawing/2014/main" val="3077636520"/>
                    </a:ext>
                  </a:extLst>
                </a:gridCol>
                <a:gridCol w="823144">
                  <a:extLst>
                    <a:ext uri="{9D8B030D-6E8A-4147-A177-3AD203B41FA5}">
                      <a16:colId xmlns:a16="http://schemas.microsoft.com/office/drawing/2014/main" val="3155694738"/>
                    </a:ext>
                  </a:extLst>
                </a:gridCol>
                <a:gridCol w="3406858">
                  <a:extLst>
                    <a:ext uri="{9D8B030D-6E8A-4147-A177-3AD203B41FA5}">
                      <a16:colId xmlns:a16="http://schemas.microsoft.com/office/drawing/2014/main" val="2441522737"/>
                    </a:ext>
                  </a:extLst>
                </a:gridCol>
                <a:gridCol w="1312650">
                  <a:extLst>
                    <a:ext uri="{9D8B030D-6E8A-4147-A177-3AD203B41FA5}">
                      <a16:colId xmlns:a16="http://schemas.microsoft.com/office/drawing/2014/main" val="4047768373"/>
                    </a:ext>
                  </a:extLst>
                </a:gridCol>
                <a:gridCol w="1458930">
                  <a:extLst>
                    <a:ext uri="{9D8B030D-6E8A-4147-A177-3AD203B41FA5}">
                      <a16:colId xmlns:a16="http://schemas.microsoft.com/office/drawing/2014/main" val="1877482288"/>
                    </a:ext>
                  </a:extLst>
                </a:gridCol>
                <a:gridCol w="1366463">
                  <a:extLst>
                    <a:ext uri="{9D8B030D-6E8A-4147-A177-3AD203B41FA5}">
                      <a16:colId xmlns:a16="http://schemas.microsoft.com/office/drawing/2014/main" val="302056837"/>
                    </a:ext>
                  </a:extLst>
                </a:gridCol>
                <a:gridCol w="1433173">
                  <a:extLst>
                    <a:ext uri="{9D8B030D-6E8A-4147-A177-3AD203B41FA5}">
                      <a16:colId xmlns:a16="http://schemas.microsoft.com/office/drawing/2014/main" val="1438058365"/>
                    </a:ext>
                  </a:extLst>
                </a:gridCol>
              </a:tblGrid>
              <a:tr h="252849">
                <a:tc gridSpan="7">
                  <a:txBody>
                    <a:bodyPr/>
                    <a:lstStyle/>
                    <a:p>
                      <a:pPr marL="0" indent="0">
                        <a:buNone/>
                      </a:pPr>
                      <a:r>
                        <a:rPr lang="en-GB" sz="1200" b="1" i="0">
                          <a:solidFill>
                            <a:schemeClr val="tx1"/>
                          </a:solidFill>
                          <a:latin typeface="Arial"/>
                          <a:cs typeface="Arial"/>
                        </a:rPr>
                        <a:t>CUSTOMER UNDERSTANDING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01653868"/>
                  </a:ext>
                </a:extLst>
              </a:tr>
              <a:tr h="252849">
                <a:tc gridSpan="7">
                  <a:txBody>
                    <a:bodyPr/>
                    <a:lstStyle/>
                    <a:p>
                      <a:pPr marL="0" indent="0">
                        <a:buNone/>
                      </a:pPr>
                      <a:r>
                        <a:rPr lang="en-GB" sz="1200" b="1" i="0">
                          <a:solidFill>
                            <a:schemeClr val="tx1"/>
                          </a:solidFill>
                          <a:latin typeface="Arial"/>
                          <a:cs typeface="Arial"/>
                        </a:rPr>
                        <a:t>Post sales </a:t>
                      </a:r>
                      <a:endParaRPr lang="en-GB" sz="1200" b="1" i="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0482310"/>
                  </a:ext>
                </a:extLst>
              </a:tr>
              <a:tr h="416457">
                <a:tc>
                  <a:txBody>
                    <a:bodyPr/>
                    <a:lstStyle/>
                    <a:p>
                      <a:pPr marL="0" algn="l" defTabSz="914400" rtl="0" eaLnBrk="1" latinLnBrk="0" hangingPunct="1"/>
                      <a:r>
                        <a:rPr lang="en-GB" sz="1200" b="1" kern="1200">
                          <a:solidFill>
                            <a:schemeClr val="bg1"/>
                          </a:solidFill>
                          <a:latin typeface="Arial"/>
                          <a:ea typeface="+mn-ea"/>
                          <a:cs typeface="Arial"/>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rtl="0" eaLnBrk="1" latinLnBrk="0" hangingPunct="1"/>
                      <a:r>
                        <a:rPr lang="en-GB" sz="1200" b="1" kern="1200">
                          <a:solidFill>
                            <a:schemeClr val="bg1"/>
                          </a:solidFill>
                          <a:latin typeface="Arial"/>
                          <a:ea typeface="+mn-ea"/>
                          <a:cs typeface="Arial"/>
                        </a:rPr>
                        <a:t>FCA </a:t>
                      </a:r>
                      <a:endParaRPr lang="en-GB" sz="1200" b="1" kern="1200">
                        <a:solidFill>
                          <a:schemeClr val="bg1"/>
                        </a:solidFill>
                        <a:latin typeface="Arial" panose="020B0604020202020204" pitchFamily="34" charset="0"/>
                        <a:ea typeface="+mn-ea"/>
                        <a:cs typeface="Arial" panose="020B0604020202020204" pitchFamily="34" charset="0"/>
                      </a:endParaRPr>
                    </a:p>
                    <a:p>
                      <a:pPr marL="0" algn="l" defTabSz="914400" rtl="0" eaLnBrk="1" latinLnBrk="0" hangingPunct="1"/>
                      <a:r>
                        <a:rPr lang="en-GB" sz="1200" b="1" kern="1200">
                          <a:solidFill>
                            <a:schemeClr val="bg1"/>
                          </a:solidFill>
                          <a:latin typeface="Arial"/>
                          <a:ea typeface="+mn-ea"/>
                          <a:cs typeface="Arial"/>
                        </a:rPr>
                        <a:t>rule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a:ea typeface="+mn-ea"/>
                          <a:cs typeface="Arial"/>
                        </a:rPr>
                        <a:t>Summary of regulatory requirement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Responsible</a:t>
                      </a:r>
                    </a:p>
                    <a:p>
                      <a:pPr marL="0" algn="l" defTabSz="914400" rtl="0" eaLnBrk="1" latinLnBrk="0" hangingPunct="1"/>
                      <a:endParaRPr lang="en-GB" sz="1200" b="1" kern="120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a:ea typeface="+mn-ea"/>
                          <a:cs typeface="Arial"/>
                        </a:rPr>
                        <a:t>Rationale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a:ea typeface="+mn-ea"/>
                          <a:cs typeface="Arial"/>
                        </a:rPr>
                        <a:t>Material influence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a:ea typeface="+mn-ea"/>
                          <a:cs typeface="Arial"/>
                        </a:rPr>
                        <a:t>Additional 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extLst>
                  <a:ext uri="{0D108BD9-81ED-4DB2-BD59-A6C34878D82A}">
                    <a16:rowId xmlns:a16="http://schemas.microsoft.com/office/drawing/2014/main" val="4082008790"/>
                  </a:ext>
                </a:extLst>
              </a:tr>
              <a:tr h="743673">
                <a:tc>
                  <a:txBody>
                    <a:bodyPr/>
                    <a:lstStyle/>
                    <a:p>
                      <a:pPr marL="0" indent="0">
                        <a:buNone/>
                      </a:pPr>
                      <a:r>
                        <a:rPr lang="en-GB" sz="1200" b="1" i="0">
                          <a:solidFill>
                            <a:schemeClr val="tx1"/>
                          </a:solidFill>
                          <a:latin typeface="Arial"/>
                          <a:cs typeface="Arial"/>
                        </a:rPr>
                        <a:t>(1) Post sales information </a:t>
                      </a:r>
                      <a:r>
                        <a:rPr lang="en-GB" sz="1200" i="0">
                          <a:solidFill>
                            <a:schemeClr val="tx1"/>
                          </a:solidFill>
                          <a:latin typeface="Arial"/>
                          <a:cs typeface="Arial"/>
                        </a:rPr>
                        <a:t>e.g.</a:t>
                      </a:r>
                    </a:p>
                    <a:p>
                      <a:pPr marL="0" indent="0">
                        <a:buNone/>
                      </a:pPr>
                      <a:r>
                        <a:rPr lang="en-GB" sz="1200" i="0">
                          <a:solidFill>
                            <a:schemeClr val="tx1"/>
                          </a:solidFill>
                          <a:latin typeface="Arial"/>
                          <a:cs typeface="Arial"/>
                        </a:rPr>
                        <a:t>Renewal letters, MTA, claims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a:cs typeface="Arial"/>
                        </a:rPr>
                        <a:t>PRIN </a:t>
                      </a:r>
                      <a:r>
                        <a:rPr lang="en-GB" sz="1200">
                          <a:solidFill>
                            <a:schemeClr val="tx1"/>
                          </a:solidFill>
                          <a:latin typeface="Arial"/>
                          <a:cs typeface="Arial"/>
                        </a:rPr>
                        <a:t>2A.5.5</a:t>
                      </a:r>
                      <a:endParaRPr lang="en-GB" sz="120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Tx/>
                        <a:buNone/>
                      </a:pPr>
                      <a:r>
                        <a:rPr lang="en-GB" sz="1200">
                          <a:latin typeface="Arial"/>
                          <a:cs typeface="Arial"/>
                        </a:rPr>
                        <a:t>PRIN 2A.5.3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cs typeface="Arial"/>
                        </a:rPr>
                        <a:t>PRIN 2A.5.7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cs typeface="Arial"/>
                        </a:rPr>
                        <a:t>PRIN 2A.5.10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a:solidFill>
                            <a:schemeClr val="tx1"/>
                          </a:solidFill>
                          <a:latin typeface="Arial"/>
                          <a:cs typeface="Arial"/>
                        </a:rPr>
                        <a:t>Timely information: </a:t>
                      </a:r>
                      <a:r>
                        <a:rPr lang="en-GB" sz="1200">
                          <a:solidFill>
                            <a:schemeClr val="tx1"/>
                          </a:solidFill>
                          <a:latin typeface="Arial"/>
                          <a:cs typeface="Arial"/>
                        </a:rPr>
                        <a:t>Information should be provided to customer on timely basis/ in good time to allow effective decision making:</a:t>
                      </a:r>
                    </a:p>
                    <a:p>
                      <a:pPr marL="228600" indent="-228600">
                        <a:buAutoNum type="arabicParenBoth"/>
                      </a:pPr>
                      <a:r>
                        <a:rPr lang="en-GB" sz="1200">
                          <a:solidFill>
                            <a:schemeClr val="tx1"/>
                          </a:solidFill>
                          <a:latin typeface="Arial"/>
                          <a:cs typeface="Arial"/>
                        </a:rPr>
                        <a:t>Before the purchase/ sale of product</a:t>
                      </a:r>
                    </a:p>
                    <a:p>
                      <a:pPr marL="228600" indent="-228600">
                        <a:buAutoNum type="arabicParenBoth"/>
                      </a:pPr>
                      <a:r>
                        <a:rPr lang="en-GB" sz="1200">
                          <a:solidFill>
                            <a:schemeClr val="tx1"/>
                          </a:solidFill>
                          <a:latin typeface="Arial"/>
                          <a:cs typeface="Arial"/>
                        </a:rPr>
                        <a:t>Throughout lifecycle of the product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a:cs typeface="Arial"/>
                        </a:rPr>
                        <a:t>Customer Understanding: </a:t>
                      </a:r>
                      <a:r>
                        <a:rPr lang="en-GB" sz="1200">
                          <a:solidFill>
                            <a:schemeClr val="tx1"/>
                          </a:solidFill>
                          <a:latin typeface="Arial"/>
                          <a:cs typeface="Arial"/>
                        </a:rPr>
                        <a:t>All customer communications – including product/ policy information - must support the retail customers understanding and communications must be clear, fair and not misleading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a:cs typeface="Arial"/>
                        </a:rPr>
                        <a:t>Support customer understanding: </a:t>
                      </a:r>
                      <a:r>
                        <a:rPr lang="en-GB" sz="1200" b="0">
                          <a:solidFill>
                            <a:schemeClr val="tx1"/>
                          </a:solidFill>
                          <a:latin typeface="Arial"/>
                          <a:cs typeface="Arial"/>
                        </a:rPr>
                        <a:t>information should explained/ presented in logical format, avoid use of jargon, relevant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a:cs typeface="Arial"/>
                        </a:rPr>
                        <a:t>Communications testing</a:t>
                      </a:r>
                      <a:r>
                        <a:rPr lang="en-GB" sz="1200" b="0">
                          <a:solidFill>
                            <a:schemeClr val="tx1"/>
                          </a:solidFill>
                          <a:latin typeface="Arial"/>
                          <a:cs typeface="Arial"/>
                        </a:rPr>
                        <a:t>: where appropriate, firms must test communications before communicating them to retail customers and regularly monitor the impact of communications once they have been communicated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0" lang="en-GB" sz="1200" b="1" i="0" u="none" strike="noStrike" kern="1200" cap="none" spc="0" normalizeH="0" baseline="0" noProof="0">
                          <a:ln>
                            <a:noFill/>
                          </a:ln>
                          <a:solidFill>
                            <a:schemeClr val="tx1">
                              <a:lumMod val="85000"/>
                              <a:lumOff val="15000"/>
                            </a:schemeClr>
                          </a:solidFill>
                          <a:effectLst/>
                          <a:uLnTx/>
                          <a:uFillTx/>
                          <a:latin typeface="Arial"/>
                          <a:ea typeface="+mn-ea"/>
                          <a:cs typeface="Arial"/>
                        </a:rPr>
                        <a:t>RSA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0" lang="en-GB" sz="1200" b="0" i="0" u="none" strike="noStrike" kern="1200" cap="none" spc="0" normalizeH="0" baseline="0" noProof="0">
                          <a:ln>
                            <a:noFill/>
                          </a:ln>
                          <a:solidFill>
                            <a:srgbClr val="4D4B4C"/>
                          </a:solidFill>
                          <a:effectLst/>
                          <a:uLnTx/>
                          <a:uFillTx/>
                          <a:latin typeface="Arial"/>
                          <a:ea typeface="+mn-ea"/>
                          <a:cs typeface="Arial"/>
                        </a:rPr>
                        <a:t>RSA drafts/ produces key post sale documents to the customer that are passed to the customer via the broker</a:t>
                      </a:r>
                      <a:endParaRPr lang="en-GB" sz="1200">
                        <a:solidFill>
                          <a:schemeClr val="tx1"/>
                        </a:solidFill>
                        <a:latin typeface="Arial"/>
                        <a:cs typeface="Arial"/>
                      </a:endParaRPr>
                    </a:p>
                    <a:p>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712671"/>
                  </a:ext>
                </a:extLst>
              </a:tr>
            </a:tbl>
          </a:graphicData>
        </a:graphic>
      </p:graphicFrame>
    </p:spTree>
    <p:extLst>
      <p:ext uri="{BB962C8B-B14F-4D97-AF65-F5344CB8AC3E}">
        <p14:creationId xmlns:p14="http://schemas.microsoft.com/office/powerpoint/2010/main" val="317663612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D6DF0A-4ABF-408B-B1D5-5B0DD9A76D9D}"/>
              </a:ext>
            </a:extLst>
          </p:cNvPr>
          <p:cNvSpPr>
            <a:spLocks noGrp="1"/>
          </p:cNvSpPr>
          <p:nvPr>
            <p:ph type="sldNum" sz="quarter" idx="4"/>
          </p:nvPr>
        </p:nvSpPr>
        <p:spPr/>
        <p:txBody>
          <a:bodyPr/>
          <a:lstStyle/>
          <a:p>
            <a:fld id="{12457B79-0310-8A40-B359-B8A66DAB93A1}" type="slidenum">
              <a:rPr lang="en-US" smtClean="0">
                <a:solidFill>
                  <a:srgbClr val="3C3C3C">
                    <a:tint val="75000"/>
                  </a:srgbClr>
                </a:solidFill>
              </a:rPr>
              <a:pPr/>
              <a:t>13</a:t>
            </a:fld>
            <a:endParaRPr lang="en-US">
              <a:solidFill>
                <a:srgbClr val="3C3C3C">
                  <a:tint val="75000"/>
                </a:srgbClr>
              </a:solidFill>
            </a:endParaRPr>
          </a:p>
        </p:txBody>
      </p:sp>
      <p:sp>
        <p:nvSpPr>
          <p:cNvPr id="5" name="Title 2">
            <a:extLst>
              <a:ext uri="{FF2B5EF4-FFF2-40B4-BE49-F238E27FC236}">
                <a16:creationId xmlns:a16="http://schemas.microsoft.com/office/drawing/2014/main" id="{476466C2-322A-4518-B22B-B2C538FFE3A4}"/>
              </a:ext>
            </a:extLst>
          </p:cNvPr>
          <p:cNvSpPr>
            <a:spLocks noGrp="1"/>
          </p:cNvSpPr>
          <p:nvPr>
            <p:ph type="title"/>
          </p:nvPr>
        </p:nvSpPr>
        <p:spPr>
          <a:xfrm>
            <a:off x="-170799" y="404724"/>
            <a:ext cx="11806211" cy="292595"/>
          </a:xfrm>
        </p:spPr>
        <p:txBody>
          <a:bodyPr/>
          <a:lstStyle/>
          <a:p>
            <a:r>
              <a:rPr lang="en-US" sz="2400" b="1">
                <a:solidFill>
                  <a:srgbClr val="7030A0"/>
                </a:solidFill>
                <a:latin typeface="Arial"/>
                <a:cs typeface="Arial"/>
              </a:rPr>
              <a:t>3.5) Consumer</a:t>
            </a:r>
            <a:r>
              <a:rPr kumimoji="0" lang="en-US" sz="2400" b="1" i="0" u="none" strike="noStrike" kern="1200" cap="none" spc="0" normalizeH="0" baseline="0" noProof="0">
                <a:ln>
                  <a:noFill/>
                </a:ln>
                <a:solidFill>
                  <a:srgbClr val="7030A0"/>
                </a:solidFill>
                <a:effectLst/>
                <a:uLnTx/>
                <a:uFillTx/>
                <a:latin typeface="Arial"/>
                <a:cs typeface="Arial"/>
              </a:rPr>
              <a:t> Duty - Roles and Responsibilities: </a:t>
            </a:r>
            <a:r>
              <a:rPr lang="en-GB" sz="2400">
                <a:solidFill>
                  <a:srgbClr val="7030A0"/>
                </a:solidFill>
                <a:latin typeface="Arial"/>
                <a:cs typeface="Arial"/>
              </a:rPr>
              <a:t>Customer Understanding</a:t>
            </a:r>
          </a:p>
        </p:txBody>
      </p:sp>
      <p:graphicFrame>
        <p:nvGraphicFramePr>
          <p:cNvPr id="8" name="Table 2">
            <a:extLst>
              <a:ext uri="{FF2B5EF4-FFF2-40B4-BE49-F238E27FC236}">
                <a16:creationId xmlns:a16="http://schemas.microsoft.com/office/drawing/2014/main" id="{5F03CD02-4669-400D-A33A-07585A6635E2}"/>
              </a:ext>
            </a:extLst>
          </p:cNvPr>
          <p:cNvGraphicFramePr>
            <a:graphicFrameLocks noGrp="1"/>
          </p:cNvGraphicFramePr>
          <p:nvPr>
            <p:extLst>
              <p:ext uri="{D42A27DB-BD31-4B8C-83A1-F6EECF244321}">
                <p14:modId xmlns:p14="http://schemas.microsoft.com/office/powerpoint/2010/main" val="3633559229"/>
              </p:ext>
            </p:extLst>
          </p:nvPr>
        </p:nvGraphicFramePr>
        <p:xfrm>
          <a:off x="360487" y="974219"/>
          <a:ext cx="11471025" cy="4937760"/>
        </p:xfrm>
        <a:graphic>
          <a:graphicData uri="http://schemas.openxmlformats.org/drawingml/2006/table">
            <a:tbl>
              <a:tblPr firstRow="1" bandRow="1">
                <a:tableStyleId>{F5AB1C69-6EDB-4FF4-983F-18BD219EF322}</a:tableStyleId>
              </a:tblPr>
              <a:tblGrid>
                <a:gridCol w="1669807">
                  <a:extLst>
                    <a:ext uri="{9D8B030D-6E8A-4147-A177-3AD203B41FA5}">
                      <a16:colId xmlns:a16="http://schemas.microsoft.com/office/drawing/2014/main" val="3077636520"/>
                    </a:ext>
                  </a:extLst>
                </a:gridCol>
                <a:gridCol w="823144">
                  <a:extLst>
                    <a:ext uri="{9D8B030D-6E8A-4147-A177-3AD203B41FA5}">
                      <a16:colId xmlns:a16="http://schemas.microsoft.com/office/drawing/2014/main" val="3155694738"/>
                    </a:ext>
                  </a:extLst>
                </a:gridCol>
                <a:gridCol w="3406858">
                  <a:extLst>
                    <a:ext uri="{9D8B030D-6E8A-4147-A177-3AD203B41FA5}">
                      <a16:colId xmlns:a16="http://schemas.microsoft.com/office/drawing/2014/main" val="2441522737"/>
                    </a:ext>
                  </a:extLst>
                </a:gridCol>
                <a:gridCol w="1220183">
                  <a:extLst>
                    <a:ext uri="{9D8B030D-6E8A-4147-A177-3AD203B41FA5}">
                      <a16:colId xmlns:a16="http://schemas.microsoft.com/office/drawing/2014/main" val="4047768373"/>
                    </a:ext>
                  </a:extLst>
                </a:gridCol>
                <a:gridCol w="1602768">
                  <a:extLst>
                    <a:ext uri="{9D8B030D-6E8A-4147-A177-3AD203B41FA5}">
                      <a16:colId xmlns:a16="http://schemas.microsoft.com/office/drawing/2014/main" val="1877482288"/>
                    </a:ext>
                  </a:extLst>
                </a:gridCol>
                <a:gridCol w="1376737">
                  <a:extLst>
                    <a:ext uri="{9D8B030D-6E8A-4147-A177-3AD203B41FA5}">
                      <a16:colId xmlns:a16="http://schemas.microsoft.com/office/drawing/2014/main" val="302056837"/>
                    </a:ext>
                  </a:extLst>
                </a:gridCol>
                <a:gridCol w="1371528">
                  <a:extLst>
                    <a:ext uri="{9D8B030D-6E8A-4147-A177-3AD203B41FA5}">
                      <a16:colId xmlns:a16="http://schemas.microsoft.com/office/drawing/2014/main" val="1438058365"/>
                    </a:ext>
                  </a:extLst>
                </a:gridCol>
              </a:tblGrid>
              <a:tr h="252849">
                <a:tc gridSpan="7">
                  <a:txBody>
                    <a:bodyPr/>
                    <a:lstStyle/>
                    <a:p>
                      <a:pPr marL="0" indent="0">
                        <a:buNone/>
                      </a:pPr>
                      <a:r>
                        <a:rPr lang="en-GB" sz="1200" b="1" i="0">
                          <a:solidFill>
                            <a:schemeClr val="tx1"/>
                          </a:solidFill>
                          <a:latin typeface="Arial" panose="020B0604020202020204" pitchFamily="34" charset="0"/>
                          <a:cs typeface="Arial" panose="020B0604020202020204" pitchFamily="34" charset="0"/>
                        </a:rPr>
                        <a:t>CUSTOMER UNDERSTANDING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01653868"/>
                  </a:ext>
                </a:extLst>
              </a:tr>
              <a:tr h="252849">
                <a:tc gridSpan="7">
                  <a:txBody>
                    <a:bodyPr/>
                    <a:lstStyle/>
                    <a:p>
                      <a:pPr marL="0" indent="0">
                        <a:buNone/>
                      </a:pPr>
                      <a:r>
                        <a:rPr lang="en-GB" sz="1200" b="1" i="0">
                          <a:solidFill>
                            <a:schemeClr val="tx1"/>
                          </a:solidFill>
                          <a:latin typeface="Arial" panose="020B0604020202020204" pitchFamily="34" charset="0"/>
                          <a:cs typeface="Arial" panose="020B0604020202020204" pitchFamily="34" charset="0"/>
                        </a:rPr>
                        <a:t>Post sales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21306208"/>
                  </a:ext>
                </a:extLst>
              </a:tr>
              <a:tr h="416457">
                <a:tc>
                  <a:txBody>
                    <a:bodyPr/>
                    <a:lstStyle/>
                    <a:p>
                      <a:pPr marL="0" algn="l" defTabSz="914400" rtl="0" eaLnBrk="1" latinLnBrk="0" hangingPunct="1"/>
                      <a:r>
                        <a:rPr lang="en-GB" sz="1200" b="1" kern="1200">
                          <a:solidFill>
                            <a:schemeClr val="bg1"/>
                          </a:solidFill>
                          <a:latin typeface="Arial" panose="020B0604020202020204" pitchFamily="34" charset="0"/>
                          <a:ea typeface="+mn-ea"/>
                          <a:cs typeface="Arial" panose="020B0604020202020204" pitchFamily="34" charset="0"/>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panose="020B0604020202020204" pitchFamily="34" charset="0"/>
                          <a:ea typeface="+mn-ea"/>
                          <a:cs typeface="Arial" panose="020B0604020202020204" pitchFamily="34" charset="0"/>
                        </a:rPr>
                        <a:t>FCA </a:t>
                      </a:r>
                    </a:p>
                    <a:p>
                      <a:pPr marL="0" algn="l" defTabSz="914400" rtl="0" eaLnBrk="1" latinLnBrk="0" hangingPunct="1"/>
                      <a:r>
                        <a:rPr lang="en-GB" sz="1200" b="1" kern="1200">
                          <a:solidFill>
                            <a:schemeClr val="bg1"/>
                          </a:solidFill>
                          <a:latin typeface="Arial" panose="020B0604020202020204" pitchFamily="34" charset="0"/>
                          <a:ea typeface="+mn-ea"/>
                          <a:cs typeface="Arial" panose="020B0604020202020204" pitchFamily="34" charset="0"/>
                        </a:rPr>
                        <a:t>rule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panose="020B0604020202020204" pitchFamily="34" charset="0"/>
                          <a:ea typeface="+mn-ea"/>
                          <a:cs typeface="Arial" panose="020B0604020202020204" pitchFamily="34" charset="0"/>
                        </a:rPr>
                        <a:t>Summary of regulatory requirement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panose="020B0604020202020204" pitchFamily="34" charset="0"/>
                          <a:ea typeface="+mn-ea"/>
                          <a:cs typeface="Arial" panose="020B0604020202020204" pitchFamily="34" charset="0"/>
                        </a:rPr>
                        <a:t>Responsible</a:t>
                      </a:r>
                    </a:p>
                    <a:p>
                      <a:pPr marL="0" algn="l" defTabSz="914400" rtl="0" eaLnBrk="1" latinLnBrk="0" hangingPunct="1"/>
                      <a:endParaRPr lang="en-GB" sz="1200" b="1" kern="120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panose="020B0604020202020204" pitchFamily="34" charset="0"/>
                          <a:ea typeface="+mn-ea"/>
                          <a:cs typeface="Arial" panose="020B0604020202020204" pitchFamily="34" charset="0"/>
                        </a:rPr>
                        <a:t>Rationale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panose="020B0604020202020204" pitchFamily="34" charset="0"/>
                          <a:ea typeface="+mn-ea"/>
                          <a:cs typeface="Arial" panose="020B0604020202020204" pitchFamily="34" charset="0"/>
                        </a:rPr>
                        <a:t>Material influence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panose="020B0604020202020204" pitchFamily="34" charset="0"/>
                          <a:ea typeface="+mn-ea"/>
                          <a:cs typeface="Arial" panose="020B0604020202020204" pitchFamily="34" charset="0"/>
                        </a:rPr>
                        <a:t>Additional 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extLst>
                  <a:ext uri="{0D108BD9-81ED-4DB2-BD59-A6C34878D82A}">
                    <a16:rowId xmlns:a16="http://schemas.microsoft.com/office/drawing/2014/main" val="4082008790"/>
                  </a:ext>
                </a:extLst>
              </a:tr>
              <a:tr h="743673">
                <a:tc>
                  <a:txBody>
                    <a:bodyPr/>
                    <a:lstStyle/>
                    <a:p>
                      <a:pPr marL="0" indent="0">
                        <a:buNone/>
                      </a:pPr>
                      <a:r>
                        <a:rPr lang="en-GB" sz="1200" b="1" i="0">
                          <a:solidFill>
                            <a:schemeClr val="tx1"/>
                          </a:solidFill>
                          <a:latin typeface="Arial" panose="020B0604020202020204" pitchFamily="34" charset="0"/>
                          <a:cs typeface="Arial" panose="020B0604020202020204" pitchFamily="34" charset="0"/>
                        </a:rPr>
                        <a:t>(2) Post sales information </a:t>
                      </a:r>
                      <a:r>
                        <a:rPr lang="en-GB" sz="1200" b="0" i="0">
                          <a:solidFill>
                            <a:schemeClr val="tx1"/>
                          </a:solidFill>
                          <a:latin typeface="Arial" panose="020B0604020202020204" pitchFamily="34" charset="0"/>
                          <a:cs typeface="Arial" panose="020B0604020202020204" pitchFamily="34" charset="0"/>
                        </a:rPr>
                        <a:t>–any additional communications or changes to communications that are drafted by the broker e.g. covering letters to customers</a:t>
                      </a:r>
                      <a:endParaRPr lang="en-GB" sz="1200" i="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PRIN </a:t>
                      </a:r>
                      <a:r>
                        <a:rPr lang="en-GB" sz="1200">
                          <a:solidFill>
                            <a:schemeClr val="tx1"/>
                          </a:solidFill>
                          <a:latin typeface="Arial" panose="020B0604020202020204" pitchFamily="34" charset="0"/>
                          <a:cs typeface="Arial" panose="020B0604020202020204" pitchFamily="34" charset="0"/>
                        </a:rPr>
                        <a:t>2A.5.5</a:t>
                      </a:r>
                      <a:endParaRPr lang="en-GB"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PRIN 2A.5.3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PRIN 2A.5.7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PRIN 2A.5.10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a:solidFill>
                            <a:schemeClr val="tx1"/>
                          </a:solidFill>
                          <a:latin typeface="Arial" panose="020B0604020202020204" pitchFamily="34" charset="0"/>
                          <a:cs typeface="Arial" panose="020B0604020202020204" pitchFamily="34" charset="0"/>
                        </a:rPr>
                        <a:t>Timely information: </a:t>
                      </a:r>
                      <a:r>
                        <a:rPr lang="en-GB" sz="1200">
                          <a:solidFill>
                            <a:schemeClr val="tx1"/>
                          </a:solidFill>
                          <a:latin typeface="Arial" panose="020B0604020202020204" pitchFamily="34" charset="0"/>
                          <a:cs typeface="Arial" panose="020B0604020202020204" pitchFamily="34" charset="0"/>
                        </a:rPr>
                        <a:t>Information should be provided to customer on timely basis/ in good time to allow effective decision making:</a:t>
                      </a:r>
                    </a:p>
                    <a:p>
                      <a:pPr marL="228600" indent="-228600">
                        <a:buAutoNum type="arabicParenBoth"/>
                      </a:pPr>
                      <a:r>
                        <a:rPr lang="en-GB" sz="1200">
                          <a:solidFill>
                            <a:schemeClr val="tx1"/>
                          </a:solidFill>
                          <a:latin typeface="Arial" panose="020B0604020202020204" pitchFamily="34" charset="0"/>
                          <a:cs typeface="Arial" panose="020B0604020202020204" pitchFamily="34" charset="0"/>
                        </a:rPr>
                        <a:t>Before the purchase/ sale of product</a:t>
                      </a:r>
                    </a:p>
                    <a:p>
                      <a:pPr marL="228600" indent="-228600">
                        <a:buAutoNum type="arabicParenBoth"/>
                      </a:pPr>
                      <a:r>
                        <a:rPr lang="en-GB" sz="1200">
                          <a:solidFill>
                            <a:schemeClr val="tx1"/>
                          </a:solidFill>
                          <a:latin typeface="Arial" panose="020B0604020202020204" pitchFamily="34" charset="0"/>
                          <a:cs typeface="Arial" panose="020B0604020202020204" pitchFamily="34" charset="0"/>
                        </a:rPr>
                        <a:t>Throughout lifecycle of the product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panose="020B0604020202020204" pitchFamily="34" charset="0"/>
                          <a:cs typeface="Arial" panose="020B0604020202020204" pitchFamily="34" charset="0"/>
                        </a:rPr>
                        <a:t>Customer Understanding: </a:t>
                      </a:r>
                      <a:r>
                        <a:rPr lang="en-GB" sz="1200">
                          <a:solidFill>
                            <a:schemeClr val="tx1"/>
                          </a:solidFill>
                          <a:latin typeface="Arial" panose="020B0604020202020204" pitchFamily="34" charset="0"/>
                          <a:cs typeface="Arial" panose="020B0604020202020204" pitchFamily="34" charset="0"/>
                        </a:rPr>
                        <a:t>All customer communications – including product/ policy information - must support the retail customers understanding and communications must be clear, fair and not misleading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panose="020B0604020202020204" pitchFamily="34" charset="0"/>
                          <a:cs typeface="Arial" panose="020B0604020202020204" pitchFamily="34" charset="0"/>
                        </a:rPr>
                        <a:t>Support customer understanding: </a:t>
                      </a:r>
                      <a:r>
                        <a:rPr lang="en-GB" sz="1200" b="0">
                          <a:solidFill>
                            <a:schemeClr val="tx1"/>
                          </a:solidFill>
                          <a:latin typeface="Arial" panose="020B0604020202020204" pitchFamily="34" charset="0"/>
                          <a:cs typeface="Arial" panose="020B0604020202020204" pitchFamily="34" charset="0"/>
                        </a:rPr>
                        <a:t>information should explained/ presented in logical format, avoid use of jargon, relevant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panose="020B0604020202020204" pitchFamily="34" charset="0"/>
                          <a:cs typeface="Arial" panose="020B0604020202020204" pitchFamily="34" charset="0"/>
                        </a:rPr>
                        <a:t>Communications testing</a:t>
                      </a:r>
                      <a:r>
                        <a:rPr lang="en-GB" sz="1200" b="0">
                          <a:solidFill>
                            <a:schemeClr val="tx1"/>
                          </a:solidFill>
                          <a:latin typeface="Arial" panose="020B0604020202020204" pitchFamily="34" charset="0"/>
                          <a:cs typeface="Arial" panose="020B0604020202020204" pitchFamily="34" charset="0"/>
                        </a:rPr>
                        <a:t>: where appropriate, firms must test communications before communicating them to retail customers and regularly monitor the impact of communications once they have been communicated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0" lang="en-GB" sz="12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Broker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0" lang="en-GB" sz="1200" b="0" i="0" u="none" strike="noStrike" kern="1200" cap="none" spc="0" normalizeH="0" baseline="0" noProof="0">
                          <a:ln>
                            <a:noFill/>
                          </a:ln>
                          <a:solidFill>
                            <a:srgbClr val="4D4B4C"/>
                          </a:solidFill>
                          <a:effectLst/>
                          <a:uLnTx/>
                          <a:uFillTx/>
                          <a:latin typeface="Arial" panose="020B0604020202020204" pitchFamily="34" charset="0"/>
                          <a:ea typeface="+mn-ea"/>
                          <a:cs typeface="Arial" panose="020B0604020202020204" pitchFamily="34" charset="0"/>
                        </a:rPr>
                        <a:t>Broker is responsible for any additional communications (not /drafted produced by RSA) that are drafted/ issued to the customer or communications that are produced by RSA and adapted / altered by the broker</a:t>
                      </a:r>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panose="020B0604020202020204" pitchFamily="34" charset="0"/>
                          <a:cs typeface="Arial" panose="020B06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712671"/>
                  </a:ext>
                </a:extLst>
              </a:tr>
            </a:tbl>
          </a:graphicData>
        </a:graphic>
      </p:graphicFrame>
    </p:spTree>
    <p:extLst>
      <p:ext uri="{BB962C8B-B14F-4D97-AF65-F5344CB8AC3E}">
        <p14:creationId xmlns:p14="http://schemas.microsoft.com/office/powerpoint/2010/main" val="293549712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D6DF0A-4ABF-408B-B1D5-5B0DD9A76D9D}"/>
              </a:ext>
            </a:extLst>
          </p:cNvPr>
          <p:cNvSpPr>
            <a:spLocks noGrp="1"/>
          </p:cNvSpPr>
          <p:nvPr>
            <p:ph type="sldNum" sz="quarter" idx="4"/>
          </p:nvPr>
        </p:nvSpPr>
        <p:spPr/>
        <p:txBody>
          <a:bodyPr/>
          <a:lstStyle/>
          <a:p>
            <a:fld id="{12457B79-0310-8A40-B359-B8A66DAB93A1}" type="slidenum">
              <a:rPr lang="en-US" smtClean="0">
                <a:solidFill>
                  <a:srgbClr val="3C3C3C">
                    <a:tint val="75000"/>
                  </a:srgbClr>
                </a:solidFill>
              </a:rPr>
              <a:pPr/>
              <a:t>14</a:t>
            </a:fld>
            <a:endParaRPr lang="en-US">
              <a:solidFill>
                <a:srgbClr val="3C3C3C">
                  <a:tint val="75000"/>
                </a:srgbClr>
              </a:solidFill>
            </a:endParaRPr>
          </a:p>
        </p:txBody>
      </p:sp>
      <p:sp>
        <p:nvSpPr>
          <p:cNvPr id="5" name="Title 2">
            <a:extLst>
              <a:ext uri="{FF2B5EF4-FFF2-40B4-BE49-F238E27FC236}">
                <a16:creationId xmlns:a16="http://schemas.microsoft.com/office/drawing/2014/main" id="{476466C2-322A-4518-B22B-B2C538FFE3A4}"/>
              </a:ext>
            </a:extLst>
          </p:cNvPr>
          <p:cNvSpPr>
            <a:spLocks noGrp="1"/>
          </p:cNvSpPr>
          <p:nvPr>
            <p:ph type="title"/>
          </p:nvPr>
        </p:nvSpPr>
        <p:spPr>
          <a:xfrm>
            <a:off x="275874" y="393914"/>
            <a:ext cx="11431457" cy="517447"/>
          </a:xfrm>
        </p:spPr>
        <p:txBody>
          <a:bodyPr/>
          <a:lstStyle/>
          <a:p>
            <a:pPr algn="l"/>
            <a:r>
              <a:rPr lang="en-US" sz="2400" b="1">
                <a:solidFill>
                  <a:srgbClr val="7030A0"/>
                </a:solidFill>
                <a:latin typeface="Arial"/>
                <a:cs typeface="Arial"/>
              </a:rPr>
              <a:t>3.6) Consumer</a:t>
            </a:r>
            <a:r>
              <a:rPr kumimoji="0" lang="en-US" sz="2400" b="1" i="0" u="none" strike="noStrike" kern="1200" cap="none" spc="0" normalizeH="0" baseline="0" noProof="0">
                <a:ln>
                  <a:noFill/>
                </a:ln>
                <a:solidFill>
                  <a:srgbClr val="7030A0"/>
                </a:solidFill>
                <a:effectLst/>
                <a:uLnTx/>
                <a:uFillTx/>
                <a:latin typeface="Arial"/>
                <a:cs typeface="Arial"/>
              </a:rPr>
              <a:t> Duty - Roles and Responsibilities: </a:t>
            </a:r>
            <a:r>
              <a:rPr lang="en-GB" sz="2400" b="1">
                <a:solidFill>
                  <a:srgbClr val="7030A0"/>
                </a:solidFill>
                <a:latin typeface="Arial"/>
                <a:cs typeface="Arial"/>
              </a:rPr>
              <a:t>Customer Understanding</a:t>
            </a:r>
          </a:p>
        </p:txBody>
      </p:sp>
      <p:graphicFrame>
        <p:nvGraphicFramePr>
          <p:cNvPr id="8" name="Table 2">
            <a:extLst>
              <a:ext uri="{FF2B5EF4-FFF2-40B4-BE49-F238E27FC236}">
                <a16:creationId xmlns:a16="http://schemas.microsoft.com/office/drawing/2014/main" id="{5F03CD02-4669-400D-A33A-07585A6635E2}"/>
              </a:ext>
            </a:extLst>
          </p:cNvPr>
          <p:cNvGraphicFramePr>
            <a:graphicFrameLocks noGrp="1"/>
          </p:cNvGraphicFramePr>
          <p:nvPr>
            <p:extLst>
              <p:ext uri="{D42A27DB-BD31-4B8C-83A1-F6EECF244321}">
                <p14:modId xmlns:p14="http://schemas.microsoft.com/office/powerpoint/2010/main" val="1871096661"/>
              </p:ext>
            </p:extLst>
          </p:nvPr>
        </p:nvGraphicFramePr>
        <p:xfrm>
          <a:off x="364732" y="1044655"/>
          <a:ext cx="11462533" cy="5001997"/>
        </p:xfrm>
        <a:graphic>
          <a:graphicData uri="http://schemas.openxmlformats.org/drawingml/2006/table">
            <a:tbl>
              <a:tblPr firstRow="1" bandRow="1">
                <a:tableStyleId>{F5AB1C69-6EDB-4FF4-983F-18BD219EF322}</a:tableStyleId>
              </a:tblPr>
              <a:tblGrid>
                <a:gridCol w="1543266">
                  <a:extLst>
                    <a:ext uri="{9D8B030D-6E8A-4147-A177-3AD203B41FA5}">
                      <a16:colId xmlns:a16="http://schemas.microsoft.com/office/drawing/2014/main" val="3077636520"/>
                    </a:ext>
                  </a:extLst>
                </a:gridCol>
                <a:gridCol w="1130768">
                  <a:extLst>
                    <a:ext uri="{9D8B030D-6E8A-4147-A177-3AD203B41FA5}">
                      <a16:colId xmlns:a16="http://schemas.microsoft.com/office/drawing/2014/main" val="3155694738"/>
                    </a:ext>
                  </a:extLst>
                </a:gridCol>
                <a:gridCol w="2426677">
                  <a:extLst>
                    <a:ext uri="{9D8B030D-6E8A-4147-A177-3AD203B41FA5}">
                      <a16:colId xmlns:a16="http://schemas.microsoft.com/office/drawing/2014/main" val="2441522737"/>
                    </a:ext>
                  </a:extLst>
                </a:gridCol>
                <a:gridCol w="2116957">
                  <a:extLst>
                    <a:ext uri="{9D8B030D-6E8A-4147-A177-3AD203B41FA5}">
                      <a16:colId xmlns:a16="http://schemas.microsoft.com/office/drawing/2014/main" val="4047768373"/>
                    </a:ext>
                  </a:extLst>
                </a:gridCol>
                <a:gridCol w="1661455">
                  <a:extLst>
                    <a:ext uri="{9D8B030D-6E8A-4147-A177-3AD203B41FA5}">
                      <a16:colId xmlns:a16="http://schemas.microsoft.com/office/drawing/2014/main" val="1877482288"/>
                    </a:ext>
                  </a:extLst>
                </a:gridCol>
                <a:gridCol w="1306702">
                  <a:extLst>
                    <a:ext uri="{9D8B030D-6E8A-4147-A177-3AD203B41FA5}">
                      <a16:colId xmlns:a16="http://schemas.microsoft.com/office/drawing/2014/main" val="302056837"/>
                    </a:ext>
                  </a:extLst>
                </a:gridCol>
                <a:gridCol w="1276708">
                  <a:extLst>
                    <a:ext uri="{9D8B030D-6E8A-4147-A177-3AD203B41FA5}">
                      <a16:colId xmlns:a16="http://schemas.microsoft.com/office/drawing/2014/main" val="304431059"/>
                    </a:ext>
                  </a:extLst>
                </a:gridCol>
              </a:tblGrid>
              <a:tr h="265252">
                <a:tc gridSpan="7">
                  <a:txBody>
                    <a:bodyPr/>
                    <a:lstStyle/>
                    <a:p>
                      <a:pPr marL="0" indent="0">
                        <a:buNone/>
                      </a:pPr>
                      <a:r>
                        <a:rPr lang="en-GB" sz="1200" b="1" i="0">
                          <a:solidFill>
                            <a:schemeClr val="tx1"/>
                          </a:solidFill>
                          <a:latin typeface="Arial"/>
                          <a:cs typeface="Arial"/>
                        </a:rPr>
                        <a:t>CUSTOMER UNDERSTANDING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01653868"/>
                  </a:ext>
                </a:extLst>
              </a:tr>
              <a:tr h="265252">
                <a:tc gridSpan="7">
                  <a:txBody>
                    <a:bodyPr/>
                    <a:lstStyle/>
                    <a:p>
                      <a:pPr marL="0" indent="0">
                        <a:buNone/>
                      </a:pPr>
                      <a:r>
                        <a:rPr lang="en-GB" sz="1200" b="1" i="0">
                          <a:solidFill>
                            <a:schemeClr val="tx1"/>
                          </a:solidFill>
                          <a:latin typeface="Arial"/>
                          <a:cs typeface="Arial"/>
                        </a:rPr>
                        <a:t>Individual interactions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07695792"/>
                  </a:ext>
                </a:extLst>
              </a:tr>
              <a:tr h="795757">
                <a:tc>
                  <a:txBody>
                    <a:bodyPr/>
                    <a:lstStyle/>
                    <a:p>
                      <a:pPr marL="0" algn="l" defTabSz="914400" rtl="0" eaLnBrk="1" latinLnBrk="0" hangingPunct="1"/>
                      <a:r>
                        <a:rPr lang="en-GB" sz="1200" b="1" kern="1200">
                          <a:solidFill>
                            <a:schemeClr val="bg1"/>
                          </a:solidFill>
                          <a:latin typeface="Arial"/>
                          <a:ea typeface="+mn-ea"/>
                          <a:cs typeface="Arial"/>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rtl="0" eaLnBrk="1" latinLnBrk="0" hangingPunct="1"/>
                      <a:r>
                        <a:rPr lang="en-GB" sz="1200" b="1" kern="1200">
                          <a:solidFill>
                            <a:schemeClr val="bg1"/>
                          </a:solidFill>
                          <a:latin typeface="Arial"/>
                          <a:ea typeface="+mn-ea"/>
                          <a:cs typeface="Arial"/>
                        </a:rPr>
                        <a:t>FCA </a:t>
                      </a:r>
                      <a:endParaRPr lang="en-GB" sz="1200" b="1" kern="1200">
                        <a:solidFill>
                          <a:schemeClr val="bg1"/>
                        </a:solidFill>
                        <a:latin typeface="Arial" panose="020B0604020202020204" pitchFamily="34" charset="0"/>
                        <a:ea typeface="+mn-ea"/>
                        <a:cs typeface="Arial" panose="020B0604020202020204" pitchFamily="34" charset="0"/>
                      </a:endParaRPr>
                    </a:p>
                    <a:p>
                      <a:pPr marL="0" algn="l" defTabSz="914400" rtl="0" eaLnBrk="1" latinLnBrk="0" hangingPunct="1"/>
                      <a:r>
                        <a:rPr lang="en-GB" sz="1200" b="1" kern="1200">
                          <a:solidFill>
                            <a:schemeClr val="bg1"/>
                          </a:solidFill>
                          <a:latin typeface="Arial"/>
                          <a:ea typeface="+mn-ea"/>
                          <a:cs typeface="Arial"/>
                        </a:rPr>
                        <a:t>rule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Summary of regulatory requirement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Responsible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Rationale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Material influence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Additional comments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extLst>
                  <a:ext uri="{0D108BD9-81ED-4DB2-BD59-A6C34878D82A}">
                    <a16:rowId xmlns:a16="http://schemas.microsoft.com/office/drawing/2014/main" val="4082008790"/>
                  </a:ext>
                </a:extLst>
              </a:tr>
              <a:tr h="567404">
                <a:tc>
                  <a:txBody>
                    <a:bodyPr/>
                    <a:lstStyle/>
                    <a:p>
                      <a:pPr marL="0" indent="0">
                        <a:buNone/>
                      </a:pPr>
                      <a:r>
                        <a:rPr lang="en-GB" sz="1200" b="1" i="0">
                          <a:solidFill>
                            <a:schemeClr val="tx1"/>
                          </a:solidFill>
                          <a:latin typeface="Arial"/>
                          <a:cs typeface="Arial"/>
                        </a:rPr>
                        <a:t>Individual customer interactions </a:t>
                      </a:r>
                      <a:r>
                        <a:rPr lang="en-GB" sz="1200" i="0">
                          <a:solidFill>
                            <a:schemeClr val="tx1"/>
                          </a:solidFill>
                          <a:latin typeface="Arial"/>
                          <a:cs typeface="Arial"/>
                        </a:rPr>
                        <a:t>e.g. calls, face to face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a:cs typeface="Arial"/>
                        </a:rPr>
                        <a:t>PRIN 2A.5.9</a:t>
                      </a: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a:solidFill>
                            <a:schemeClr val="tx1"/>
                          </a:solidFill>
                          <a:latin typeface="Arial"/>
                          <a:cs typeface="Arial"/>
                        </a:rPr>
                        <a:t>Customer interaction: </a:t>
                      </a:r>
                      <a:r>
                        <a:rPr lang="en-GB" sz="1200" b="0">
                          <a:solidFill>
                            <a:schemeClr val="tx1"/>
                          </a:solidFill>
                          <a:latin typeface="Arial"/>
                          <a:cs typeface="Arial"/>
                        </a:rPr>
                        <a:t>If</a:t>
                      </a:r>
                      <a:r>
                        <a:rPr lang="en-GB" sz="1200">
                          <a:solidFill>
                            <a:schemeClr val="tx1"/>
                          </a:solidFill>
                          <a:latin typeface="Arial"/>
                          <a:cs typeface="Arial"/>
                        </a:rPr>
                        <a:t> interacting with the customer on a one to one basis, where appropriate, confirm the customer understands the information provided – particularly if the information is reasonably regarded as key information such as where it prompts that retail customer to make a decision  </a:t>
                      </a:r>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a:lnSpc>
                          <a:spcPct val="100000"/>
                        </a:lnSpc>
                        <a:spcBef>
                          <a:spcPts val="0"/>
                        </a:spcBef>
                        <a:spcAft>
                          <a:spcPts val="0"/>
                        </a:spcAft>
                        <a:buClr>
                          <a:srgbClr val="000000"/>
                        </a:buClr>
                        <a:buFont typeface="Calibri"/>
                        <a:buChar char="-"/>
                      </a:pPr>
                      <a:r>
                        <a:rPr lang="en-GB" sz="1200" b="1" i="0" u="none" strike="noStrike" kern="1200" cap="none" spc="0" normalizeH="0" baseline="0" noProof="0">
                          <a:ln>
                            <a:noFill/>
                          </a:ln>
                          <a:solidFill>
                            <a:schemeClr val="tx1">
                              <a:lumMod val="85000"/>
                              <a:lumOff val="15000"/>
                            </a:schemeClr>
                          </a:solidFill>
                          <a:effectLst/>
                          <a:uLnTx/>
                          <a:uFillTx/>
                          <a:latin typeface="Arial"/>
                        </a:rPr>
                        <a:t>Broker (as applicable e.g. sales)</a:t>
                      </a:r>
                      <a:endParaRPr lang="en-GB" sz="1200" b="0" i="0" u="none" strike="noStrike" kern="1200" cap="none" spc="0" normalizeH="0" baseline="0" noProof="0">
                        <a:ln>
                          <a:noFill/>
                        </a:ln>
                        <a:solidFill>
                          <a:srgbClr val="262626"/>
                        </a:solidFill>
                        <a:effectLst/>
                        <a:uLnTx/>
                        <a:uFillTx/>
                        <a:latin typeface="Arial"/>
                      </a:endParaRPr>
                    </a:p>
                    <a:p>
                      <a:pPr marL="171450" marR="0" lvl="0" indent="-171450" algn="l">
                        <a:lnSpc>
                          <a:spcPct val="100000"/>
                        </a:lnSpc>
                        <a:spcBef>
                          <a:spcPts val="0"/>
                        </a:spcBef>
                        <a:spcAft>
                          <a:spcPts val="0"/>
                        </a:spcAft>
                        <a:buClr>
                          <a:srgbClr val="000000"/>
                        </a:buClr>
                        <a:buFont typeface="Arial"/>
                        <a:buChar char="•"/>
                      </a:pPr>
                      <a:endParaRPr lang="en-GB" sz="1200" b="0" i="0" u="none" strike="noStrike" kern="1200" cap="none" spc="0" normalizeH="0" baseline="0" noProof="0">
                        <a:ln>
                          <a:noFill/>
                        </a:ln>
                        <a:solidFill>
                          <a:srgbClr val="262626"/>
                        </a:solidFill>
                        <a:effectLst/>
                        <a:uLnTx/>
                        <a:uFillTx/>
                        <a:latin typeface="Arial"/>
                      </a:endParaRPr>
                    </a:p>
                    <a:p>
                      <a:pPr marL="171450" marR="0" lvl="0" indent="-171450" algn="l">
                        <a:lnSpc>
                          <a:spcPct val="100000"/>
                        </a:lnSpc>
                        <a:spcBef>
                          <a:spcPts val="0"/>
                        </a:spcBef>
                        <a:spcAft>
                          <a:spcPts val="0"/>
                        </a:spcAft>
                        <a:buClr>
                          <a:srgbClr val="000000"/>
                        </a:buClr>
                        <a:buFont typeface="Calibri"/>
                        <a:buChar char="-"/>
                      </a:pPr>
                      <a:r>
                        <a:rPr lang="en-GB" sz="1200" b="1" i="0" u="none" strike="noStrike" kern="1200" cap="none" spc="0" normalizeH="0" baseline="0" noProof="0">
                          <a:ln>
                            <a:noFill/>
                          </a:ln>
                          <a:solidFill>
                            <a:schemeClr val="tx1">
                              <a:lumMod val="85000"/>
                              <a:lumOff val="15000"/>
                            </a:schemeClr>
                          </a:solidFill>
                          <a:effectLst/>
                          <a:uLnTx/>
                          <a:uFillTx/>
                          <a:latin typeface="Arial"/>
                        </a:rPr>
                        <a:t>RSA (as applicable e.g. claims) </a:t>
                      </a:r>
                      <a:endParaRPr kumimoji="0"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a:solidFill>
                            <a:schemeClr val="tx1"/>
                          </a:solidFill>
                          <a:latin typeface="Arial"/>
                          <a:cs typeface="Arial"/>
                        </a:rPr>
                        <a:t>Broker and RSA interacts with the customer on a one to one basis (where relevant)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712671"/>
                  </a:ext>
                </a:extLst>
              </a:tr>
              <a:tr h="567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schemeClr val="tx1"/>
                          </a:solidFill>
                          <a:latin typeface="Arial" panose="020B0604020202020204" pitchFamily="34" charset="0"/>
                          <a:cs typeface="Arial" panose="020B0604020202020204" pitchFamily="34" charset="0"/>
                        </a:rPr>
                        <a:t>Responding to communication needs of vulnerable customer </a:t>
                      </a:r>
                      <a:r>
                        <a:rPr lang="en-GB" sz="1200" i="0">
                          <a:solidFill>
                            <a:schemeClr val="tx1"/>
                          </a:solidFill>
                          <a:latin typeface="Arial" panose="020B0604020202020204" pitchFamily="34" charset="0"/>
                          <a:cs typeface="Arial" panose="020B0604020202020204" pitchFamily="34" charset="0"/>
                        </a:rPr>
                        <a:t>e.g. providing communications in braille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PRIN 2A.5.9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a:cs typeface="Arial"/>
                        </a:rPr>
                        <a:t>Vulnerable customers: </a:t>
                      </a:r>
                      <a:r>
                        <a:rPr lang="en-GB" sz="1200" b="0">
                          <a:solidFill>
                            <a:schemeClr val="tx1"/>
                          </a:solidFill>
                          <a:latin typeface="Arial"/>
                          <a:cs typeface="Arial"/>
                        </a:rPr>
                        <a:t>where appropriate, tailor the communication to meet the information needs vulnerable customers</a:t>
                      </a:r>
                      <a:endParaRPr lang="en-GB" sz="1200" b="1">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rtl="0" eaLnBrk="1" fontAlgn="auto" latinLnBrk="0" hangingPunct="1">
                        <a:lnSpc>
                          <a:spcPct val="100000"/>
                        </a:lnSpc>
                        <a:spcBef>
                          <a:spcPts val="0"/>
                        </a:spcBef>
                        <a:spcAft>
                          <a:spcPts val="0"/>
                        </a:spcAft>
                        <a:buClrTx/>
                        <a:buSzTx/>
                        <a:buFontTx/>
                        <a:buChar char="-"/>
                      </a:pPr>
                      <a:r>
                        <a:rPr kumimoji="0" lang="en-GB" sz="1200" b="1" i="0" u="none" strike="noStrike" kern="1200" cap="none" spc="0" normalizeH="0" baseline="0" noProof="0">
                          <a:ln>
                            <a:noFill/>
                          </a:ln>
                          <a:solidFill>
                            <a:schemeClr val="tx1">
                              <a:lumMod val="85000"/>
                              <a:lumOff val="15000"/>
                            </a:schemeClr>
                          </a:solidFill>
                          <a:effectLst/>
                          <a:uLnTx/>
                          <a:uFillTx/>
                          <a:latin typeface="Arial"/>
                          <a:ea typeface="+mn-ea"/>
                          <a:cs typeface="Arial"/>
                        </a:rPr>
                        <a:t>Broker (as applicable</a:t>
                      </a:r>
                      <a:r>
                        <a:rPr lang="en-GB" sz="1200" b="1" i="0" u="none" strike="noStrike" kern="1200" cap="none" spc="0" normalizeH="0" baseline="0" noProof="0">
                          <a:ln>
                            <a:noFill/>
                          </a:ln>
                          <a:solidFill>
                            <a:schemeClr val="tx1">
                              <a:lumMod val="85000"/>
                              <a:lumOff val="15000"/>
                            </a:schemeClr>
                          </a:solidFill>
                          <a:effectLst/>
                          <a:uLnTx/>
                          <a:uFillTx/>
                          <a:latin typeface="Arial"/>
                          <a:ea typeface="+mn-ea"/>
                          <a:cs typeface="Arial"/>
                        </a:rPr>
                        <a:t> e.g. sales)</a:t>
                      </a:r>
                      <a:endParaRPr kumimoji="0" lang="en-GB" sz="1200" b="1" i="0" u="none" strike="noStrike" kern="1200" cap="none" spc="0" normalizeH="0" baseline="0" noProof="0">
                        <a:ln>
                          <a:noFill/>
                        </a:ln>
                        <a:solidFill>
                          <a:schemeClr val="tx1">
                            <a:lumMod val="85000"/>
                            <a:lumOff val="15000"/>
                          </a:schemeClr>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2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endParaRPr>
                    </a:p>
                    <a:p>
                      <a:pPr marL="171450" marR="0" lvl="0" indent="-171450" algn="l" rtl="0" eaLnBrk="1" fontAlgn="auto" latinLnBrk="0" hangingPunct="1">
                        <a:lnSpc>
                          <a:spcPct val="100000"/>
                        </a:lnSpc>
                        <a:spcBef>
                          <a:spcPts val="0"/>
                        </a:spcBef>
                        <a:spcAft>
                          <a:spcPts val="0"/>
                        </a:spcAft>
                        <a:buClrTx/>
                        <a:buSzTx/>
                        <a:buFontTx/>
                        <a:buChar char="-"/>
                      </a:pPr>
                      <a:r>
                        <a:rPr kumimoji="0" lang="en-GB" sz="1200" b="1" i="0" u="none" strike="noStrike" kern="1200" cap="none" spc="0" normalizeH="0" baseline="0" noProof="0">
                          <a:ln>
                            <a:noFill/>
                          </a:ln>
                          <a:solidFill>
                            <a:schemeClr val="tx1">
                              <a:lumMod val="85000"/>
                              <a:lumOff val="15000"/>
                            </a:schemeClr>
                          </a:solidFill>
                          <a:effectLst/>
                          <a:uLnTx/>
                          <a:uFillTx/>
                          <a:latin typeface="Arial"/>
                          <a:ea typeface="+mn-ea"/>
                          <a:cs typeface="Arial"/>
                        </a:rPr>
                        <a:t>RSA (as </a:t>
                      </a:r>
                      <a:r>
                        <a:rPr lang="en-GB" sz="1200" b="1" i="0" u="none" strike="noStrike" kern="1200" cap="none" spc="0" normalizeH="0" baseline="0" noProof="0">
                          <a:ln>
                            <a:noFill/>
                          </a:ln>
                          <a:solidFill>
                            <a:schemeClr val="tx1">
                              <a:lumMod val="85000"/>
                              <a:lumOff val="15000"/>
                            </a:schemeClr>
                          </a:solidFill>
                          <a:effectLst/>
                          <a:uLnTx/>
                          <a:uFillTx/>
                          <a:latin typeface="Arial"/>
                          <a:ea typeface="+mn-ea"/>
                          <a:cs typeface="Arial"/>
                        </a:rPr>
                        <a:t>applicable e.g. claims)</a:t>
                      </a:r>
                      <a:endParaRPr kumimoji="0" lang="en-GB" sz="1200" b="1" i="0" u="none" strike="noStrike" kern="1200" cap="none" spc="0" normalizeH="0" baseline="0" noProof="0">
                        <a:ln>
                          <a:noFill/>
                        </a:ln>
                        <a:solidFill>
                          <a:schemeClr val="tx1">
                            <a:lumMod val="85000"/>
                            <a:lumOff val="15000"/>
                          </a:schemeClr>
                        </a:solidFill>
                        <a:effectLst/>
                        <a:uLnTx/>
                        <a:uFillTx/>
                        <a:latin typeface="Arial"/>
                        <a:ea typeface="+mn-ea"/>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1200" b="0" i="0" u="none" strike="noStrike" kern="1200" cap="none" spc="0" normalizeH="0" baseline="0" noProof="0">
                          <a:ln>
                            <a:noFill/>
                          </a:ln>
                          <a:solidFill>
                            <a:schemeClr val="tx1"/>
                          </a:solidFill>
                          <a:effectLst/>
                          <a:uLnTx/>
                          <a:uFillTx/>
                          <a:latin typeface="Arial"/>
                          <a:ea typeface="+mn-ea"/>
                          <a:cs typeface="Arial"/>
                        </a:rPr>
                        <a:t>Broker and RSA can interact with the customers that may</a:t>
                      </a:r>
                      <a:r>
                        <a:rPr lang="en-GB" sz="1200" b="0" i="0" u="none" strike="noStrike" kern="1200" cap="none" spc="0" normalizeH="0" baseline="0" noProof="0">
                          <a:ln>
                            <a:noFill/>
                          </a:ln>
                          <a:solidFill>
                            <a:schemeClr val="tx1"/>
                          </a:solidFill>
                          <a:effectLst/>
                          <a:uLnTx/>
                          <a:uFillTx/>
                          <a:latin typeface="Arial"/>
                          <a:ea typeface="+mn-ea"/>
                          <a:cs typeface="Arial"/>
                        </a:rPr>
                        <a:t> </a:t>
                      </a:r>
                      <a:r>
                        <a:rPr kumimoji="0" lang="en-GB" sz="1200" b="0" i="0" u="none" strike="noStrike" kern="1200" cap="none" spc="0" normalizeH="0" baseline="0" noProof="0">
                          <a:ln>
                            <a:noFill/>
                          </a:ln>
                          <a:solidFill>
                            <a:schemeClr val="tx1"/>
                          </a:solidFill>
                          <a:effectLst/>
                          <a:uLnTx/>
                          <a:uFillTx/>
                          <a:latin typeface="Arial"/>
                          <a:ea typeface="+mn-ea"/>
                          <a:cs typeface="Arial"/>
                        </a:rPr>
                        <a:t>require reasonable adjustments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panose="020B0604020202020204" pitchFamily="34" charset="0"/>
                          <a:cs typeface="Arial" panose="020B06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0275465"/>
                  </a:ext>
                </a:extLst>
              </a:tr>
            </a:tbl>
          </a:graphicData>
        </a:graphic>
      </p:graphicFrame>
    </p:spTree>
    <p:extLst>
      <p:ext uri="{BB962C8B-B14F-4D97-AF65-F5344CB8AC3E}">
        <p14:creationId xmlns:p14="http://schemas.microsoft.com/office/powerpoint/2010/main" val="14790971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D6DF0A-4ABF-408B-B1D5-5B0DD9A76D9D}"/>
              </a:ext>
            </a:extLst>
          </p:cNvPr>
          <p:cNvSpPr>
            <a:spLocks noGrp="1"/>
          </p:cNvSpPr>
          <p:nvPr>
            <p:ph type="sldNum" sz="quarter" idx="4"/>
          </p:nvPr>
        </p:nvSpPr>
        <p:spPr/>
        <p:txBody>
          <a:bodyPr/>
          <a:lstStyle/>
          <a:p>
            <a:fld id="{12457B79-0310-8A40-B359-B8A66DAB93A1}" type="slidenum">
              <a:rPr lang="en-US" smtClean="0">
                <a:solidFill>
                  <a:srgbClr val="3C3C3C">
                    <a:tint val="75000"/>
                  </a:srgbClr>
                </a:solidFill>
              </a:rPr>
              <a:pPr/>
              <a:t>15</a:t>
            </a:fld>
            <a:endParaRPr lang="en-US">
              <a:solidFill>
                <a:srgbClr val="3C3C3C">
                  <a:tint val="75000"/>
                </a:srgbClr>
              </a:solidFill>
            </a:endParaRPr>
          </a:p>
        </p:txBody>
      </p:sp>
      <p:sp>
        <p:nvSpPr>
          <p:cNvPr id="5" name="Title 2">
            <a:extLst>
              <a:ext uri="{FF2B5EF4-FFF2-40B4-BE49-F238E27FC236}">
                <a16:creationId xmlns:a16="http://schemas.microsoft.com/office/drawing/2014/main" id="{476466C2-322A-4518-B22B-B2C538FFE3A4}"/>
              </a:ext>
            </a:extLst>
          </p:cNvPr>
          <p:cNvSpPr>
            <a:spLocks noGrp="1"/>
          </p:cNvSpPr>
          <p:nvPr>
            <p:ph type="title"/>
          </p:nvPr>
        </p:nvSpPr>
        <p:spPr>
          <a:xfrm>
            <a:off x="322810" y="322809"/>
            <a:ext cx="11543883" cy="442496"/>
          </a:xfrm>
        </p:spPr>
        <p:txBody>
          <a:bodyPr/>
          <a:lstStyle/>
          <a:p>
            <a:pPr algn="l"/>
            <a:r>
              <a:rPr lang="en-US" sz="2400" b="1">
                <a:solidFill>
                  <a:srgbClr val="7030A0"/>
                </a:solidFill>
                <a:latin typeface="Arial"/>
                <a:cs typeface="Arial"/>
              </a:rPr>
              <a:t>3.6) Consumer</a:t>
            </a:r>
            <a:r>
              <a:rPr kumimoji="0" lang="en-US" sz="2400" b="1" i="0" u="none" strike="noStrike" kern="1200" cap="none" spc="0" normalizeH="0" baseline="0" noProof="0">
                <a:ln>
                  <a:noFill/>
                </a:ln>
                <a:solidFill>
                  <a:srgbClr val="7030A0"/>
                </a:solidFill>
                <a:effectLst/>
                <a:uLnTx/>
                <a:uFillTx/>
                <a:latin typeface="Arial"/>
                <a:cs typeface="Arial"/>
              </a:rPr>
              <a:t> Duty - Roles and Responsibilities:</a:t>
            </a:r>
            <a:r>
              <a:rPr lang="en-US" sz="2400" b="1">
                <a:solidFill>
                  <a:srgbClr val="7030A0"/>
                </a:solidFill>
                <a:latin typeface="Arial"/>
                <a:cs typeface="Arial"/>
              </a:rPr>
              <a:t> </a:t>
            </a:r>
            <a:r>
              <a:rPr lang="en-GB" sz="2400" b="1">
                <a:solidFill>
                  <a:srgbClr val="7030A0"/>
                </a:solidFill>
                <a:latin typeface="Arial"/>
                <a:cs typeface="Arial"/>
              </a:rPr>
              <a:t>Customer Understanding</a:t>
            </a:r>
          </a:p>
        </p:txBody>
      </p:sp>
      <p:graphicFrame>
        <p:nvGraphicFramePr>
          <p:cNvPr id="8" name="Table 2">
            <a:extLst>
              <a:ext uri="{FF2B5EF4-FFF2-40B4-BE49-F238E27FC236}">
                <a16:creationId xmlns:a16="http://schemas.microsoft.com/office/drawing/2014/main" id="{5F03CD02-4669-400D-A33A-07585A6635E2}"/>
              </a:ext>
            </a:extLst>
          </p:cNvPr>
          <p:cNvGraphicFramePr>
            <a:graphicFrameLocks noGrp="1"/>
          </p:cNvGraphicFramePr>
          <p:nvPr>
            <p:extLst>
              <p:ext uri="{D42A27DB-BD31-4B8C-83A1-F6EECF244321}">
                <p14:modId xmlns:p14="http://schemas.microsoft.com/office/powerpoint/2010/main" val="3932176307"/>
              </p:ext>
            </p:extLst>
          </p:nvPr>
        </p:nvGraphicFramePr>
        <p:xfrm>
          <a:off x="575352" y="988003"/>
          <a:ext cx="11041292" cy="5671766"/>
        </p:xfrm>
        <a:graphic>
          <a:graphicData uri="http://schemas.openxmlformats.org/drawingml/2006/table">
            <a:tbl>
              <a:tblPr firstRow="1" bandRow="1">
                <a:tableStyleId>{F5AB1C69-6EDB-4FF4-983F-18BD219EF322}</a:tableStyleId>
              </a:tblPr>
              <a:tblGrid>
                <a:gridCol w="1805657">
                  <a:extLst>
                    <a:ext uri="{9D8B030D-6E8A-4147-A177-3AD203B41FA5}">
                      <a16:colId xmlns:a16="http://schemas.microsoft.com/office/drawing/2014/main" val="3077636520"/>
                    </a:ext>
                  </a:extLst>
                </a:gridCol>
                <a:gridCol w="1010855">
                  <a:extLst>
                    <a:ext uri="{9D8B030D-6E8A-4147-A177-3AD203B41FA5}">
                      <a16:colId xmlns:a16="http://schemas.microsoft.com/office/drawing/2014/main" val="3155694738"/>
                    </a:ext>
                  </a:extLst>
                </a:gridCol>
                <a:gridCol w="1926091">
                  <a:extLst>
                    <a:ext uri="{9D8B030D-6E8A-4147-A177-3AD203B41FA5}">
                      <a16:colId xmlns:a16="http://schemas.microsoft.com/office/drawing/2014/main" val="2441522737"/>
                    </a:ext>
                  </a:extLst>
                </a:gridCol>
                <a:gridCol w="1898770">
                  <a:extLst>
                    <a:ext uri="{9D8B030D-6E8A-4147-A177-3AD203B41FA5}">
                      <a16:colId xmlns:a16="http://schemas.microsoft.com/office/drawing/2014/main" val="4047768373"/>
                    </a:ext>
                  </a:extLst>
                </a:gridCol>
                <a:gridCol w="1969477">
                  <a:extLst>
                    <a:ext uri="{9D8B030D-6E8A-4147-A177-3AD203B41FA5}">
                      <a16:colId xmlns:a16="http://schemas.microsoft.com/office/drawing/2014/main" val="1877482288"/>
                    </a:ext>
                  </a:extLst>
                </a:gridCol>
                <a:gridCol w="1109800">
                  <a:extLst>
                    <a:ext uri="{9D8B030D-6E8A-4147-A177-3AD203B41FA5}">
                      <a16:colId xmlns:a16="http://schemas.microsoft.com/office/drawing/2014/main" val="302056837"/>
                    </a:ext>
                  </a:extLst>
                </a:gridCol>
                <a:gridCol w="1320642">
                  <a:extLst>
                    <a:ext uri="{9D8B030D-6E8A-4147-A177-3AD203B41FA5}">
                      <a16:colId xmlns:a16="http://schemas.microsoft.com/office/drawing/2014/main" val="304431059"/>
                    </a:ext>
                  </a:extLst>
                </a:gridCol>
              </a:tblGrid>
              <a:tr h="262144">
                <a:tc gridSpan="7">
                  <a:txBody>
                    <a:bodyPr/>
                    <a:lstStyle/>
                    <a:p>
                      <a:pPr marL="0" indent="0">
                        <a:buNone/>
                      </a:pPr>
                      <a:r>
                        <a:rPr lang="en-GB" sz="1200" b="1" i="0">
                          <a:solidFill>
                            <a:schemeClr val="tx1"/>
                          </a:solidFill>
                          <a:latin typeface="Arial"/>
                          <a:cs typeface="Arial"/>
                        </a:rPr>
                        <a:t>CUSTOMER UNDERSTANDING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01653868"/>
                  </a:ext>
                </a:extLst>
              </a:tr>
              <a:tr h="262144">
                <a:tc gridSpan="7">
                  <a:txBody>
                    <a:bodyPr/>
                    <a:lstStyle/>
                    <a:p>
                      <a:pPr marL="0" indent="0">
                        <a:buNone/>
                      </a:pPr>
                      <a:r>
                        <a:rPr lang="en-GB" sz="1200" b="1" i="0">
                          <a:solidFill>
                            <a:schemeClr val="tx1"/>
                          </a:solidFill>
                          <a:latin typeface="Arial"/>
                          <a:cs typeface="Arial"/>
                        </a:rPr>
                        <a:t>Distribution chain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3700362"/>
                  </a:ext>
                </a:extLst>
              </a:tr>
              <a:tr h="734006">
                <a:tc>
                  <a:txBody>
                    <a:bodyPr/>
                    <a:lstStyle/>
                    <a:p>
                      <a:pPr marL="0" algn="l" defTabSz="914400" rtl="0" eaLnBrk="1" latinLnBrk="0" hangingPunct="1"/>
                      <a:r>
                        <a:rPr lang="en-GB" sz="1200" b="1" kern="1200">
                          <a:solidFill>
                            <a:schemeClr val="bg1"/>
                          </a:solidFill>
                          <a:latin typeface="Arial"/>
                          <a:ea typeface="+mn-ea"/>
                          <a:cs typeface="Arial"/>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rtl="0" eaLnBrk="1" latinLnBrk="0" hangingPunct="1"/>
                      <a:r>
                        <a:rPr lang="en-GB" sz="1200" b="1" kern="1200">
                          <a:solidFill>
                            <a:schemeClr val="bg1"/>
                          </a:solidFill>
                          <a:latin typeface="Arial"/>
                          <a:ea typeface="+mn-ea"/>
                          <a:cs typeface="Arial"/>
                        </a:rPr>
                        <a:t>FCA </a:t>
                      </a:r>
                      <a:endParaRPr lang="en-GB" sz="1200" b="1" kern="1200">
                        <a:solidFill>
                          <a:schemeClr val="bg1"/>
                        </a:solidFill>
                        <a:latin typeface="Arial" panose="020B0604020202020204" pitchFamily="34" charset="0"/>
                        <a:ea typeface="+mn-ea"/>
                        <a:cs typeface="Arial" panose="020B0604020202020204" pitchFamily="34" charset="0"/>
                      </a:endParaRPr>
                    </a:p>
                    <a:p>
                      <a:pPr marL="0" algn="l" defTabSz="914400" rtl="0" eaLnBrk="1" latinLnBrk="0" hangingPunct="1"/>
                      <a:r>
                        <a:rPr lang="en-GB" sz="1200" b="1" kern="1200">
                          <a:solidFill>
                            <a:schemeClr val="bg1"/>
                          </a:solidFill>
                          <a:latin typeface="Arial"/>
                          <a:ea typeface="+mn-ea"/>
                          <a:cs typeface="Arial"/>
                        </a:rPr>
                        <a:t>rule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Summary of regulatory requirement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Responsible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Rationale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Material influence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Additional comments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extLst>
                  <a:ext uri="{0D108BD9-81ED-4DB2-BD59-A6C34878D82A}">
                    <a16:rowId xmlns:a16="http://schemas.microsoft.com/office/drawing/2014/main" val="4082008790"/>
                  </a:ext>
                </a:extLst>
              </a:tr>
              <a:tr h="2708835">
                <a:tc>
                  <a:txBody>
                    <a:bodyPr/>
                    <a:lstStyle/>
                    <a:p>
                      <a:pPr marL="0" marR="0" lvl="0" indent="0" algn="l" rtl="0" eaLnBrk="1" fontAlgn="auto" latinLnBrk="0" hangingPunct="1">
                        <a:lnSpc>
                          <a:spcPct val="100000"/>
                        </a:lnSpc>
                        <a:spcBef>
                          <a:spcPts val="0"/>
                        </a:spcBef>
                        <a:spcAft>
                          <a:spcPts val="0"/>
                        </a:spcAft>
                        <a:buClrTx/>
                        <a:buSzTx/>
                        <a:buFontTx/>
                        <a:buNone/>
                      </a:pPr>
                      <a:r>
                        <a:rPr lang="en-GB" sz="1200" b="1" i="0">
                          <a:solidFill>
                            <a:schemeClr val="tx1"/>
                          </a:solidFill>
                          <a:latin typeface="Arial"/>
                          <a:cs typeface="Arial"/>
                        </a:rPr>
                        <a:t>Providing information to other firms </a:t>
                      </a:r>
                      <a:endParaRPr lang="en-GB" sz="1200" b="1" i="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cs typeface="Arial"/>
                        </a:rPr>
                        <a:t>PRIN 2A.5.15</a:t>
                      </a:r>
                    </a:p>
                    <a:p>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a:solidFill>
                            <a:schemeClr val="tx1"/>
                          </a:solidFill>
                          <a:latin typeface="Arial"/>
                          <a:cs typeface="Arial"/>
                        </a:rPr>
                        <a:t>Providing information to other parties in the distribution chain: </a:t>
                      </a:r>
                      <a:r>
                        <a:rPr lang="en-GB" sz="1200" b="0">
                          <a:solidFill>
                            <a:schemeClr val="tx1"/>
                          </a:solidFill>
                          <a:latin typeface="Arial"/>
                          <a:cs typeface="Arial"/>
                        </a:rPr>
                        <a:t>If a firm in the distribution chain </a:t>
                      </a:r>
                      <a:endParaRPr lang="en-GB" sz="1200" b="0">
                        <a:solidFill>
                          <a:schemeClr val="tx1"/>
                        </a:solidFill>
                        <a:latin typeface="Arial" panose="020B0604020202020204" pitchFamily="34" charset="0"/>
                        <a:cs typeface="Arial" panose="020B0604020202020204" pitchFamily="34" charset="0"/>
                      </a:endParaRPr>
                    </a:p>
                    <a:p>
                      <a:pPr marL="285750" indent="-285750">
                        <a:buAutoNum type="romanLcParenBoth"/>
                      </a:pPr>
                      <a:r>
                        <a:rPr lang="en-GB" sz="1200" b="0">
                          <a:solidFill>
                            <a:schemeClr val="tx1"/>
                          </a:solidFill>
                          <a:latin typeface="Arial"/>
                          <a:cs typeface="Arial"/>
                        </a:rPr>
                        <a:t>requests information from another firm, and</a:t>
                      </a:r>
                    </a:p>
                    <a:p>
                      <a:pPr marL="285750" indent="-285750">
                        <a:buAutoNum type="romanLcParenBoth"/>
                      </a:pPr>
                      <a:r>
                        <a:rPr lang="en-GB" sz="1200" b="0">
                          <a:solidFill>
                            <a:schemeClr val="tx1"/>
                          </a:solidFill>
                          <a:latin typeface="Arial"/>
                          <a:cs typeface="Arial"/>
                        </a:rPr>
                        <a:t> the information will be passed to the customer;</a:t>
                      </a:r>
                    </a:p>
                    <a:p>
                      <a:pPr marL="0" indent="0">
                        <a:buNone/>
                      </a:pPr>
                      <a:r>
                        <a:rPr lang="en-GB" sz="1200" b="0">
                          <a:solidFill>
                            <a:schemeClr val="tx1"/>
                          </a:solidFill>
                          <a:latin typeface="Arial"/>
                          <a:cs typeface="Arial"/>
                        </a:rPr>
                        <a:t>The information should be provided in a timely manner </a:t>
                      </a:r>
                      <a:endParaRPr lang="en-GB" sz="1200" b="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rtl="0" eaLnBrk="1" fontAlgn="auto" latinLnBrk="0" hangingPunct="1">
                        <a:lnSpc>
                          <a:spcPct val="100000"/>
                        </a:lnSpc>
                        <a:spcBef>
                          <a:spcPts val="0"/>
                        </a:spcBef>
                        <a:spcAft>
                          <a:spcPts val="0"/>
                        </a:spcAft>
                        <a:buClrTx/>
                        <a:buSzTx/>
                        <a:buFont typeface="Calibri"/>
                        <a:buChar char="-"/>
                      </a:pPr>
                      <a:r>
                        <a:rPr kumimoji="0" lang="en-GB" sz="1200" b="1" i="0" u="none" strike="noStrike" kern="1200" cap="none" spc="0" normalizeH="0" baseline="0" noProof="0">
                          <a:ln>
                            <a:noFill/>
                          </a:ln>
                          <a:solidFill>
                            <a:schemeClr val="tx1"/>
                          </a:solidFill>
                          <a:effectLst/>
                          <a:uLnTx/>
                          <a:uFillTx/>
                          <a:latin typeface="Arial"/>
                          <a:ea typeface="+mn-ea"/>
                          <a:cs typeface="Arial"/>
                        </a:rPr>
                        <a:t>RSA</a:t>
                      </a:r>
                    </a:p>
                    <a:p>
                      <a:pPr marL="171450" marR="0" lvl="0" indent="-171450" algn="l">
                        <a:lnSpc>
                          <a:spcPct val="100000"/>
                        </a:lnSpc>
                        <a:spcBef>
                          <a:spcPts val="0"/>
                        </a:spcBef>
                        <a:spcAft>
                          <a:spcPts val="0"/>
                        </a:spcAft>
                        <a:buClrTx/>
                        <a:buSzTx/>
                        <a:buFont typeface="Calibri"/>
                        <a:buChar char="-"/>
                      </a:pPr>
                      <a:endParaRPr lang="en-GB" sz="1200" b="1" i="0" u="none" strike="noStrike" kern="1200" cap="none" spc="0" normalizeH="0" baseline="0" noProof="0">
                        <a:ln>
                          <a:noFill/>
                        </a:ln>
                        <a:solidFill>
                          <a:schemeClr val="tx1"/>
                        </a:solidFill>
                        <a:effectLst/>
                        <a:uLnTx/>
                        <a:uFillTx/>
                        <a:latin typeface="Arial"/>
                        <a:ea typeface="+mn-ea"/>
                        <a:cs typeface="Arial"/>
                      </a:endParaRPr>
                    </a:p>
                    <a:p>
                      <a:pPr marL="171450" marR="0" lvl="0" indent="-171450" algn="l">
                        <a:lnSpc>
                          <a:spcPct val="100000"/>
                        </a:lnSpc>
                        <a:spcBef>
                          <a:spcPts val="0"/>
                        </a:spcBef>
                        <a:spcAft>
                          <a:spcPts val="0"/>
                        </a:spcAft>
                        <a:buClrTx/>
                        <a:buSzTx/>
                        <a:buFont typeface="Calibri"/>
                        <a:buChar char="-"/>
                      </a:pPr>
                      <a:r>
                        <a:rPr lang="en-GB" sz="1200" b="1" i="0" u="none" strike="noStrike" kern="1200" cap="none" spc="0" normalizeH="0" baseline="0" noProof="0">
                          <a:ln>
                            <a:noFill/>
                          </a:ln>
                          <a:solidFill>
                            <a:schemeClr val="tx1"/>
                          </a:solidFill>
                          <a:effectLst/>
                          <a:uLnTx/>
                          <a:uFillTx/>
                          <a:latin typeface="Arial"/>
                          <a:ea typeface="+mn-ea"/>
                          <a:cs typeface="Arial"/>
                        </a:rPr>
                        <a:t>Broker (as applicable e.g. sub broking)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a:lnSpc>
                          <a:spcPct val="100000"/>
                        </a:lnSpc>
                        <a:spcBef>
                          <a:spcPts val="0"/>
                        </a:spcBef>
                        <a:spcAft>
                          <a:spcPts val="0"/>
                        </a:spcAft>
                        <a:buNone/>
                      </a:pPr>
                      <a:r>
                        <a:rPr lang="en-GB" sz="1200" b="0" i="0" u="none" strike="noStrike" noProof="0">
                          <a:solidFill>
                            <a:schemeClr val="tx1"/>
                          </a:solidFill>
                          <a:latin typeface="Arial"/>
                        </a:rPr>
                        <a:t>Customers typically direct queries to the broker. If the broker subsequently directs the query to RSA, RSA should ensure queries that are process/ handled in timely manner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a:lnSpc>
                          <a:spcPct val="100000"/>
                        </a:lnSpc>
                        <a:spcBef>
                          <a:spcPts val="0"/>
                        </a:spcBef>
                        <a:spcAft>
                          <a:spcPts val="0"/>
                        </a:spcAft>
                        <a:buClrTx/>
                        <a:buSzTx/>
                        <a:buFontTx/>
                        <a:buNone/>
                      </a:pPr>
                      <a:r>
                        <a:rPr lang="en-GB" sz="1200">
                          <a:solidFill>
                            <a:schemeClr val="tx1"/>
                          </a:solidFill>
                          <a:latin typeface="Arial"/>
                          <a:cs typeface="Arial"/>
                        </a:rPr>
                        <a:t>If there are sub brokers are in the distribution chain, the broker should provide information . in a timely manner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cs typeface="Arial"/>
                        </a:rPr>
                        <a:t>N/A</a:t>
                      </a:r>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a:cs typeface="Arial"/>
                        </a:rPr>
                        <a:t>N/A</a:t>
                      </a:r>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3904598"/>
                  </a:ext>
                </a:extLst>
              </a:tr>
              <a:tr h="1485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schemeClr val="tx1"/>
                          </a:solidFill>
                          <a:latin typeface="Arial"/>
                          <a:cs typeface="Arial"/>
                        </a:rPr>
                        <a:t>Notification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cs typeface="Arial"/>
                        </a:rPr>
                        <a:t>PRIN 2A.5.14</a:t>
                      </a: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a:cs typeface="Arial"/>
                        </a:rPr>
                        <a:t>Notification: </a:t>
                      </a:r>
                      <a:r>
                        <a:rPr lang="en-GB" sz="1200" b="0">
                          <a:solidFill>
                            <a:schemeClr val="tx1"/>
                          </a:solidFill>
                          <a:latin typeface="Arial"/>
                          <a:cs typeface="Arial"/>
                        </a:rPr>
                        <a:t>if a firm identifies or becomes aware that a communication produced by another party does not deliver good outcomes, they must notify the third party</a:t>
                      </a:r>
                      <a:endParaRPr lang="en-GB" sz="1200" b="1">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1200" b="1" i="0" u="none" strike="noStrike" kern="1200" cap="none" spc="0" normalizeH="0" baseline="0" noProof="0">
                          <a:ln>
                            <a:noFill/>
                          </a:ln>
                          <a:solidFill>
                            <a:srgbClr val="4D4B4C"/>
                          </a:solidFill>
                          <a:effectLst/>
                          <a:uLnTx/>
                          <a:uFillTx/>
                          <a:latin typeface="Arial"/>
                          <a:ea typeface="+mn-ea"/>
                          <a:cs typeface="Arial"/>
                        </a:rPr>
                        <a:t>-</a:t>
                      </a:r>
                      <a:r>
                        <a:rPr lang="en-GB" sz="1200" b="1" i="0" u="none" strike="noStrike" kern="1200" cap="none" spc="0" normalizeH="0" baseline="0" noProof="0">
                          <a:ln>
                            <a:noFill/>
                          </a:ln>
                          <a:solidFill>
                            <a:srgbClr val="4D4B4C"/>
                          </a:solidFill>
                          <a:effectLst/>
                          <a:uLnTx/>
                          <a:uFillTx/>
                          <a:latin typeface="Arial"/>
                          <a:ea typeface="+mn-ea"/>
                          <a:cs typeface="Arial"/>
                        </a:rPr>
                        <a:t> </a:t>
                      </a:r>
                      <a:r>
                        <a:rPr kumimoji="0" lang="en-GB" sz="1200" b="1" i="0" u="none" strike="noStrike" kern="1200" cap="none" spc="0" normalizeH="0" baseline="0" noProof="0">
                          <a:ln>
                            <a:noFill/>
                          </a:ln>
                          <a:solidFill>
                            <a:srgbClr val="4D4B4C"/>
                          </a:solidFill>
                          <a:effectLst/>
                          <a:uLnTx/>
                          <a:uFillTx/>
                          <a:latin typeface="Arial"/>
                          <a:ea typeface="+mn-ea"/>
                          <a:cs typeface="Arial"/>
                        </a:rPr>
                        <a:t> </a:t>
                      </a:r>
                      <a:r>
                        <a:rPr kumimoji="0" lang="en-GB" sz="1200" b="1" i="0" u="none" strike="noStrike" kern="1200" cap="none" spc="0" normalizeH="0" baseline="0" noProof="0">
                          <a:ln>
                            <a:noFill/>
                          </a:ln>
                          <a:solidFill>
                            <a:schemeClr val="tx1">
                              <a:lumMod val="85000"/>
                              <a:lumOff val="15000"/>
                            </a:schemeClr>
                          </a:solidFill>
                          <a:effectLst/>
                          <a:uLnTx/>
                          <a:uFillTx/>
                          <a:latin typeface="Arial"/>
                          <a:ea typeface="+mn-ea"/>
                          <a:cs typeface="Arial"/>
                        </a:rPr>
                        <a:t>Broker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2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Tx/>
                        <a:buNone/>
                      </a:pPr>
                      <a:r>
                        <a:rPr kumimoji="0" lang="en-GB" sz="1200" b="1" i="0" u="none" strike="noStrike" kern="1200" cap="none" spc="0" normalizeH="0" baseline="0" noProof="0">
                          <a:ln>
                            <a:noFill/>
                          </a:ln>
                          <a:solidFill>
                            <a:schemeClr val="tx1">
                              <a:lumMod val="85000"/>
                              <a:lumOff val="15000"/>
                            </a:schemeClr>
                          </a:solidFill>
                          <a:effectLst/>
                          <a:uLnTx/>
                          <a:uFillTx/>
                          <a:latin typeface="Arial"/>
                          <a:ea typeface="+mn-ea"/>
                          <a:cs typeface="Arial"/>
                        </a:rPr>
                        <a:t>-</a:t>
                      </a:r>
                      <a:r>
                        <a:rPr lang="en-GB" sz="1200" b="1" i="0" u="none" strike="noStrike" kern="1200" cap="none" spc="0" normalizeH="0" baseline="0" noProof="0">
                          <a:ln>
                            <a:noFill/>
                          </a:ln>
                          <a:solidFill>
                            <a:schemeClr val="tx1">
                              <a:lumMod val="85000"/>
                              <a:lumOff val="15000"/>
                            </a:schemeClr>
                          </a:solidFill>
                          <a:effectLst/>
                          <a:uLnTx/>
                          <a:uFillTx/>
                          <a:latin typeface="Arial"/>
                          <a:ea typeface="+mn-ea"/>
                          <a:cs typeface="Arial"/>
                        </a:rPr>
                        <a:t> </a:t>
                      </a:r>
                      <a:r>
                        <a:rPr kumimoji="0" lang="en-GB" sz="1200" b="1" i="0" u="none" strike="noStrike" kern="1200" cap="none" spc="0" normalizeH="0" baseline="0" noProof="0">
                          <a:ln>
                            <a:noFill/>
                          </a:ln>
                          <a:solidFill>
                            <a:schemeClr val="tx1">
                              <a:lumMod val="85000"/>
                              <a:lumOff val="15000"/>
                            </a:schemeClr>
                          </a:solidFill>
                          <a:effectLst/>
                          <a:uLnTx/>
                          <a:uFillTx/>
                          <a:latin typeface="Arial"/>
                          <a:ea typeface="+mn-ea"/>
                          <a:cs typeface="Arial"/>
                        </a:rPr>
                        <a:t> RSA</a:t>
                      </a:r>
                      <a:r>
                        <a:rPr lang="en-GB" sz="1200" b="1" i="0" u="none" strike="noStrike" kern="1200" cap="none" spc="0" normalizeH="0" baseline="0" noProof="0">
                          <a:ln>
                            <a:noFill/>
                          </a:ln>
                          <a:solidFill>
                            <a:schemeClr val="tx1">
                              <a:lumMod val="85000"/>
                              <a:lumOff val="15000"/>
                            </a:schemeClr>
                          </a:solidFill>
                          <a:effectLst/>
                          <a:uLnTx/>
                          <a:uFillTx/>
                          <a:latin typeface="Arial"/>
                          <a:ea typeface="+mn-ea"/>
                          <a:cs typeface="Arial"/>
                        </a:rPr>
                        <a:t>  </a:t>
                      </a:r>
                      <a:endParaRPr kumimoji="0" lang="en-GB" sz="1200" b="1" i="0" u="none" strike="noStrike" kern="1200" cap="none" spc="0" normalizeH="0" baseline="0" noProof="0">
                        <a:ln>
                          <a:noFill/>
                        </a:ln>
                        <a:solidFill>
                          <a:schemeClr val="tx1">
                            <a:lumMod val="85000"/>
                            <a:lumOff val="15000"/>
                          </a:schemeClr>
                        </a:solidFill>
                        <a:effectLst/>
                        <a:uLnTx/>
                        <a:uFillTx/>
                        <a:latin typeface="Arial"/>
                        <a:ea typeface="+mn-ea"/>
                        <a:cs typeface="Arial"/>
                      </a:endParaRPr>
                    </a:p>
                    <a:p>
                      <a:pPr algn="l"/>
                      <a:endParaRPr kumimoji="0" lang="en-GB" sz="1200" b="1" i="0" u="none" strike="noStrike" kern="1200" cap="none" spc="0" normalizeH="0" baseline="0" noProof="0">
                        <a:ln>
                          <a:noFill/>
                        </a:ln>
                        <a:solidFill>
                          <a:srgbClr val="4D4B4C"/>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strike="noStrike">
                          <a:solidFill>
                            <a:schemeClr val="tx1"/>
                          </a:solidFill>
                          <a:latin typeface="Arial"/>
                          <a:cs typeface="Arial"/>
                        </a:rPr>
                        <a:t>Broker and RSA have Consumer Duty responsibilities </a:t>
                      </a:r>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a:cs typeface="Arial"/>
                        </a:rPr>
                        <a:t>N/A</a:t>
                      </a:r>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7187480"/>
                  </a:ext>
                </a:extLst>
              </a:tr>
            </a:tbl>
          </a:graphicData>
        </a:graphic>
      </p:graphicFrame>
    </p:spTree>
    <p:extLst>
      <p:ext uri="{BB962C8B-B14F-4D97-AF65-F5344CB8AC3E}">
        <p14:creationId xmlns:p14="http://schemas.microsoft.com/office/powerpoint/2010/main" val="275195946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D6DF0A-4ABF-408B-B1D5-5B0DD9A76D9D}"/>
              </a:ext>
            </a:extLst>
          </p:cNvPr>
          <p:cNvSpPr>
            <a:spLocks noGrp="1"/>
          </p:cNvSpPr>
          <p:nvPr>
            <p:ph type="sldNum" sz="quarter" idx="4"/>
          </p:nvPr>
        </p:nvSpPr>
        <p:spPr/>
        <p:txBody>
          <a:bodyPr/>
          <a:lstStyle/>
          <a:p>
            <a:fld id="{12457B79-0310-8A40-B359-B8A66DAB93A1}" type="slidenum">
              <a:rPr lang="en-US" smtClean="0">
                <a:solidFill>
                  <a:srgbClr val="3C3C3C">
                    <a:tint val="75000"/>
                  </a:srgbClr>
                </a:solidFill>
              </a:rPr>
              <a:pPr/>
              <a:t>16</a:t>
            </a:fld>
            <a:endParaRPr lang="en-US">
              <a:solidFill>
                <a:srgbClr val="3C3C3C">
                  <a:tint val="75000"/>
                </a:srgbClr>
              </a:solidFill>
            </a:endParaRPr>
          </a:p>
        </p:txBody>
      </p:sp>
      <p:graphicFrame>
        <p:nvGraphicFramePr>
          <p:cNvPr id="8" name="Table 2">
            <a:extLst>
              <a:ext uri="{FF2B5EF4-FFF2-40B4-BE49-F238E27FC236}">
                <a16:creationId xmlns:a16="http://schemas.microsoft.com/office/drawing/2014/main" id="{5F03CD02-4669-400D-A33A-07585A6635E2}"/>
              </a:ext>
            </a:extLst>
          </p:cNvPr>
          <p:cNvGraphicFramePr>
            <a:graphicFrameLocks noGrp="1"/>
          </p:cNvGraphicFramePr>
          <p:nvPr>
            <p:extLst>
              <p:ext uri="{D42A27DB-BD31-4B8C-83A1-F6EECF244321}">
                <p14:modId xmlns:p14="http://schemas.microsoft.com/office/powerpoint/2010/main" val="235926624"/>
              </p:ext>
            </p:extLst>
          </p:nvPr>
        </p:nvGraphicFramePr>
        <p:xfrm>
          <a:off x="285964" y="777920"/>
          <a:ext cx="11620072" cy="5943600"/>
        </p:xfrm>
        <a:graphic>
          <a:graphicData uri="http://schemas.openxmlformats.org/drawingml/2006/table">
            <a:tbl>
              <a:tblPr firstRow="1" bandRow="1">
                <a:tableStyleId>{F5AB1C69-6EDB-4FF4-983F-18BD219EF322}</a:tableStyleId>
              </a:tblPr>
              <a:tblGrid>
                <a:gridCol w="1607043">
                  <a:extLst>
                    <a:ext uri="{9D8B030D-6E8A-4147-A177-3AD203B41FA5}">
                      <a16:colId xmlns:a16="http://schemas.microsoft.com/office/drawing/2014/main" val="3077636520"/>
                    </a:ext>
                  </a:extLst>
                </a:gridCol>
                <a:gridCol w="847697">
                  <a:extLst>
                    <a:ext uri="{9D8B030D-6E8A-4147-A177-3AD203B41FA5}">
                      <a16:colId xmlns:a16="http://schemas.microsoft.com/office/drawing/2014/main" val="3155694738"/>
                    </a:ext>
                  </a:extLst>
                </a:gridCol>
                <a:gridCol w="3386873">
                  <a:extLst>
                    <a:ext uri="{9D8B030D-6E8A-4147-A177-3AD203B41FA5}">
                      <a16:colId xmlns:a16="http://schemas.microsoft.com/office/drawing/2014/main" val="2441522737"/>
                    </a:ext>
                  </a:extLst>
                </a:gridCol>
                <a:gridCol w="1463035">
                  <a:extLst>
                    <a:ext uri="{9D8B030D-6E8A-4147-A177-3AD203B41FA5}">
                      <a16:colId xmlns:a16="http://schemas.microsoft.com/office/drawing/2014/main" val="4047768373"/>
                    </a:ext>
                  </a:extLst>
                </a:gridCol>
                <a:gridCol w="2326119">
                  <a:extLst>
                    <a:ext uri="{9D8B030D-6E8A-4147-A177-3AD203B41FA5}">
                      <a16:colId xmlns:a16="http://schemas.microsoft.com/office/drawing/2014/main" val="1877482288"/>
                    </a:ext>
                  </a:extLst>
                </a:gridCol>
                <a:gridCol w="915712">
                  <a:extLst>
                    <a:ext uri="{9D8B030D-6E8A-4147-A177-3AD203B41FA5}">
                      <a16:colId xmlns:a16="http://schemas.microsoft.com/office/drawing/2014/main" val="302056837"/>
                    </a:ext>
                  </a:extLst>
                </a:gridCol>
                <a:gridCol w="1073593">
                  <a:extLst>
                    <a:ext uri="{9D8B030D-6E8A-4147-A177-3AD203B41FA5}">
                      <a16:colId xmlns:a16="http://schemas.microsoft.com/office/drawing/2014/main" val="4157437323"/>
                    </a:ext>
                  </a:extLst>
                </a:gridCol>
              </a:tblGrid>
              <a:tr h="252849">
                <a:tc gridSpan="7">
                  <a:txBody>
                    <a:bodyPr/>
                    <a:lstStyle/>
                    <a:p>
                      <a:pPr marL="0" indent="0">
                        <a:buNone/>
                      </a:pPr>
                      <a:r>
                        <a:rPr lang="en-GB" sz="1200" b="1" i="0">
                          <a:solidFill>
                            <a:schemeClr val="tx1"/>
                          </a:solidFill>
                          <a:latin typeface="Arial"/>
                          <a:cs typeface="Arial"/>
                        </a:rPr>
                        <a:t>CUSTOMER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01653868"/>
                  </a:ext>
                </a:extLst>
              </a:tr>
              <a:tr h="252849">
                <a:tc gridSpan="7">
                  <a:txBody>
                    <a:bodyPr/>
                    <a:lstStyle/>
                    <a:p>
                      <a:pPr marL="0" indent="0">
                        <a:buNone/>
                      </a:pPr>
                      <a:r>
                        <a:rPr lang="en-GB" sz="1200" b="1" i="0">
                          <a:solidFill>
                            <a:schemeClr val="tx1"/>
                          </a:solidFill>
                          <a:latin typeface="Arial"/>
                          <a:cs typeface="Arial"/>
                        </a:rPr>
                        <a:t>Product lifecycle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282753"/>
                  </a:ext>
                </a:extLst>
              </a:tr>
              <a:tr h="416457">
                <a:tc>
                  <a:txBody>
                    <a:bodyPr/>
                    <a:lstStyle/>
                    <a:p>
                      <a:pPr marL="0" algn="l" defTabSz="914400" rtl="0" eaLnBrk="1" latinLnBrk="0" hangingPunct="1"/>
                      <a:r>
                        <a:rPr lang="en-GB" sz="1200" b="1" kern="1200">
                          <a:solidFill>
                            <a:schemeClr val="bg1"/>
                          </a:solidFill>
                          <a:latin typeface="Arial"/>
                          <a:ea typeface="+mn-ea"/>
                          <a:cs typeface="Arial"/>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rtl="0" eaLnBrk="1" latinLnBrk="0" hangingPunct="1"/>
                      <a:r>
                        <a:rPr lang="en-GB" sz="1200" b="1" kern="1200">
                          <a:solidFill>
                            <a:schemeClr val="bg1"/>
                          </a:solidFill>
                          <a:latin typeface="Arial"/>
                          <a:ea typeface="+mn-ea"/>
                          <a:cs typeface="Arial"/>
                        </a:rPr>
                        <a:t>FCA </a:t>
                      </a:r>
                      <a:endParaRPr lang="en-GB" sz="1200" b="1" kern="1200">
                        <a:solidFill>
                          <a:schemeClr val="bg1"/>
                        </a:solidFill>
                        <a:latin typeface="Arial" panose="020B0604020202020204" pitchFamily="34" charset="0"/>
                        <a:ea typeface="+mn-ea"/>
                        <a:cs typeface="Arial" panose="020B0604020202020204" pitchFamily="34" charset="0"/>
                      </a:endParaRPr>
                    </a:p>
                    <a:p>
                      <a:pPr marL="0" algn="l" defTabSz="914400" rtl="0" eaLnBrk="1" latinLnBrk="0" hangingPunct="1"/>
                      <a:r>
                        <a:rPr lang="en-GB" sz="1200" b="1" kern="1200">
                          <a:solidFill>
                            <a:schemeClr val="bg1"/>
                          </a:solidFill>
                          <a:latin typeface="Arial"/>
                          <a:ea typeface="+mn-ea"/>
                          <a:cs typeface="Arial"/>
                        </a:rPr>
                        <a:t>rule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Summary of regulatory requirement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Responsible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Rationale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Material influence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Additional comments</a:t>
                      </a:r>
                    </a:p>
                    <a:p>
                      <a:pPr marL="0" algn="l" defTabSz="914400" rtl="0" eaLnBrk="1" latinLnBrk="0" hangingPunct="1"/>
                      <a:endParaRPr lang="en-GB" sz="1200" b="1" kern="120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extLst>
                  <a:ext uri="{0D108BD9-81ED-4DB2-BD59-A6C34878D82A}">
                    <a16:rowId xmlns:a16="http://schemas.microsoft.com/office/drawing/2014/main" val="408200879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schemeClr val="tx1"/>
                          </a:solidFill>
                          <a:latin typeface="Arial"/>
                          <a:cs typeface="Arial"/>
                        </a:rPr>
                        <a:t>Customer support offered through the product lifecycle </a:t>
                      </a:r>
                      <a:r>
                        <a:rPr lang="en-GB" sz="1200" i="0">
                          <a:solidFill>
                            <a:schemeClr val="tx1"/>
                          </a:solidFill>
                          <a:latin typeface="Arial"/>
                          <a:cs typeface="Arial"/>
                        </a:rPr>
                        <a:t>e.g. customer service, emails, live chat . to facilitate transactions such as sale, policy servicing, cancellation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a:cs typeface="Arial"/>
                        </a:rPr>
                        <a:t>PRIN 2A.6.2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a:solidFill>
                            <a:schemeClr val="tx1"/>
                          </a:solidFill>
                          <a:latin typeface="Arial" panose="020B0604020202020204" pitchFamily="34" charset="0"/>
                          <a:cs typeface="Arial" panose="020B0604020202020204" pitchFamily="34" charset="0"/>
                        </a:rPr>
                        <a:t>Customer support: </a:t>
                      </a:r>
                      <a:r>
                        <a:rPr lang="en-GB" sz="1200" b="0">
                          <a:solidFill>
                            <a:schemeClr val="tx1"/>
                          </a:solidFill>
                          <a:latin typeface="Arial" panose="020B0604020202020204" pitchFamily="34" charset="0"/>
                          <a:cs typeface="Arial" panose="020B0604020202020204" pitchFamily="34" charset="0"/>
                        </a:rPr>
                        <a:t>customer support should be designed to ensure:</a:t>
                      </a:r>
                    </a:p>
                    <a:p>
                      <a:pPr marL="285750" indent="-285750">
                        <a:buAutoNum type="romanLcParenBoth"/>
                      </a:pPr>
                      <a:r>
                        <a:rPr lang="en-GB" sz="1200" b="0">
                          <a:solidFill>
                            <a:schemeClr val="tx1"/>
                          </a:solidFill>
                          <a:latin typeface="Arial" panose="020B0604020202020204" pitchFamily="34" charset="0"/>
                          <a:cs typeface="Arial" panose="020B0604020202020204" pitchFamily="34" charset="0"/>
                        </a:rPr>
                        <a:t>customer needs are met – including vulnerable customers </a:t>
                      </a:r>
                    </a:p>
                    <a:p>
                      <a:pPr marL="285750" indent="-285750">
                        <a:buAutoNum type="romanLcParenBoth"/>
                      </a:pPr>
                      <a:r>
                        <a:rPr lang="en-GB" sz="1200" b="0">
                          <a:solidFill>
                            <a:schemeClr val="tx1"/>
                          </a:solidFill>
                          <a:latin typeface="Arial" panose="020B0604020202020204" pitchFamily="34" charset="0"/>
                          <a:cs typeface="Arial" panose="020B0604020202020204" pitchFamily="34" charset="0"/>
                        </a:rPr>
                        <a:t>customers can use the product as intended </a:t>
                      </a:r>
                    </a:p>
                    <a:p>
                      <a:pPr marL="285750" indent="-285750">
                        <a:buAutoNum type="romanLcParenBoth"/>
                      </a:pPr>
                      <a:r>
                        <a:rPr lang="en-GB" sz="1200" b="0">
                          <a:solidFill>
                            <a:schemeClr val="tx1"/>
                          </a:solidFill>
                          <a:latin typeface="Arial" panose="020B0604020202020204" pitchFamily="34" charset="0"/>
                          <a:cs typeface="Arial" panose="020B0604020202020204" pitchFamily="34" charset="0"/>
                        </a:rPr>
                        <a:t>appropriate friction is included to mitigate customer harm</a:t>
                      </a:r>
                    </a:p>
                    <a:p>
                      <a:pPr marL="285750" indent="-285750">
                        <a:buAutoNum type="romanLcParenBoth"/>
                      </a:pPr>
                      <a:r>
                        <a:rPr lang="en-GB" sz="1200" b="0">
                          <a:solidFill>
                            <a:schemeClr val="tx1"/>
                          </a:solidFill>
                          <a:latin typeface="Arial"/>
                          <a:cs typeface="Arial"/>
                        </a:rPr>
                        <a:t>customers do not face unreasonable barriers to cancel, switch their product</a:t>
                      </a:r>
                    </a:p>
                    <a:p>
                      <a:pPr marL="285750" indent="-285750">
                        <a:buAutoNum type="romanLcParenBoth"/>
                      </a:pPr>
                      <a:r>
                        <a:rPr lang="en-GB" sz="1200" b="0">
                          <a:solidFill>
                            <a:schemeClr val="tx1"/>
                          </a:solidFill>
                          <a:latin typeface="Arial" panose="020B0604020202020204" pitchFamily="34" charset="0"/>
                          <a:cs typeface="Arial" panose="020B0604020202020204" pitchFamily="34" charset="0"/>
                        </a:rPr>
                        <a:t>customers do not face unreasonable delays to engage with the firm</a:t>
                      </a:r>
                    </a:p>
                    <a:p>
                      <a:pPr marL="285750" indent="-285750">
                        <a:buAutoNum type="romanLcParenBoth"/>
                      </a:pPr>
                      <a:r>
                        <a:rPr lang="en-GB" sz="1200" b="0">
                          <a:solidFill>
                            <a:schemeClr val="tx1"/>
                          </a:solidFill>
                          <a:latin typeface="Arial" panose="020B0604020202020204" pitchFamily="34" charset="0"/>
                          <a:cs typeface="Arial" panose="020B0604020202020204" pitchFamily="34" charset="0"/>
                        </a:rPr>
                        <a:t>appropriate monitoring of customer support is carried out</a:t>
                      </a:r>
                    </a:p>
                    <a:p>
                      <a:pPr marL="285750" indent="-285750">
                        <a:buAutoNum type="romanLcParenBoth"/>
                      </a:pPr>
                      <a:r>
                        <a:rPr lang="en-GB" sz="1200" b="0">
                          <a:solidFill>
                            <a:schemeClr val="tx1"/>
                          </a:solidFill>
                          <a:latin typeface="Arial" panose="020B0604020202020204" pitchFamily="34" charset="0"/>
                          <a:cs typeface="Arial" panose="020B0604020202020204" pitchFamily="34" charset="0"/>
                        </a:rPr>
                        <a:t>they do not disadvantage particular groups of customers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Broker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200" b="1" i="0" u="none" strike="noStrike" kern="1200" cap="none" spc="0" normalizeH="0" baseline="0" noProof="0" dirty="0">
                        <a:ln>
                          <a:noFill/>
                        </a:ln>
                        <a:solidFill>
                          <a:srgbClr val="4D4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4D4B4C"/>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Broker has the primary contact/ relationship with the customer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a:cs typeface="Arial"/>
                        </a:rPr>
                        <a:t>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cs typeface="Arial"/>
                        </a:rPr>
                        <a:t>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712671"/>
                  </a:ext>
                </a:extLst>
              </a:tr>
              <a:tr h="743673">
                <a:tc>
                  <a:txBody>
                    <a:bodyPr/>
                    <a:lstStyle/>
                    <a:p>
                      <a:pPr marL="0" indent="0">
                        <a:buNone/>
                      </a:pPr>
                      <a:r>
                        <a:rPr lang="en-GB" sz="1200" b="1" i="0">
                          <a:solidFill>
                            <a:schemeClr val="tx1"/>
                          </a:solidFill>
                          <a:latin typeface="Arial"/>
                          <a:cs typeface="Arial"/>
                        </a:rPr>
                        <a:t>Product cancellation/ exit fees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cs typeface="Arial"/>
                        </a:rPr>
                        <a:t>PRIN 2A.6.3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a:cs typeface="Arial"/>
                        </a:rPr>
                        <a:t>Unreasonable additional costs: </a:t>
                      </a:r>
                      <a:r>
                        <a:rPr lang="en-GB" sz="1200" b="0">
                          <a:solidFill>
                            <a:schemeClr val="tx1"/>
                          </a:solidFill>
                          <a:latin typeface="Arial"/>
                          <a:cs typeface="Arial"/>
                        </a:rPr>
                        <a:t>customers should not incur unreasonable additional costs to exit a product e.g. charges, fees</a:t>
                      </a:r>
                      <a:endParaRPr lang="en-GB" sz="1200" b="1">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-Broker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strike="noStrike">
                          <a:solidFill>
                            <a:schemeClr val="tx1"/>
                          </a:solidFill>
                          <a:latin typeface="Arial"/>
                          <a:cs typeface="Arial"/>
                        </a:rPr>
                        <a:t>Each party in the distribution chain has responsibility to ensure customer does not incur unreasonable additional costs </a:t>
                      </a:r>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3447699"/>
                  </a:ext>
                </a:extLst>
              </a:tr>
            </a:tbl>
          </a:graphicData>
        </a:graphic>
      </p:graphicFrame>
      <p:sp>
        <p:nvSpPr>
          <p:cNvPr id="7" name="Title 2">
            <a:extLst>
              <a:ext uri="{FF2B5EF4-FFF2-40B4-BE49-F238E27FC236}">
                <a16:creationId xmlns:a16="http://schemas.microsoft.com/office/drawing/2014/main" id="{7BBB91C7-3371-4530-A90E-65780C67D037}"/>
              </a:ext>
            </a:extLst>
          </p:cNvPr>
          <p:cNvSpPr>
            <a:spLocks noGrp="1"/>
          </p:cNvSpPr>
          <p:nvPr>
            <p:ph type="title"/>
          </p:nvPr>
        </p:nvSpPr>
        <p:spPr>
          <a:xfrm>
            <a:off x="235367" y="260350"/>
            <a:ext cx="11543883" cy="367546"/>
          </a:xfrm>
        </p:spPr>
        <p:txBody>
          <a:bodyPr/>
          <a:lstStyle/>
          <a:p>
            <a:pPr algn="l"/>
            <a:r>
              <a:rPr lang="en-US" sz="2400" b="1">
                <a:latin typeface="Arial"/>
                <a:cs typeface="Arial"/>
              </a:rPr>
              <a:t> </a:t>
            </a:r>
            <a:r>
              <a:rPr lang="en-US" sz="2400" b="1">
                <a:solidFill>
                  <a:srgbClr val="7030A0"/>
                </a:solidFill>
                <a:latin typeface="Arial"/>
                <a:cs typeface="Arial"/>
              </a:rPr>
              <a:t>4.1) Consumer Duty - Roles and Responsibilities: </a:t>
            </a:r>
            <a:r>
              <a:rPr lang="en-GB" sz="2400" b="1">
                <a:solidFill>
                  <a:srgbClr val="7030A0"/>
                </a:solidFill>
                <a:latin typeface="Arial"/>
                <a:cs typeface="Arial"/>
              </a:rPr>
              <a:t>Customer Support</a:t>
            </a:r>
          </a:p>
        </p:txBody>
      </p:sp>
    </p:spTree>
    <p:extLst>
      <p:ext uri="{BB962C8B-B14F-4D97-AF65-F5344CB8AC3E}">
        <p14:creationId xmlns:p14="http://schemas.microsoft.com/office/powerpoint/2010/main" val="198055303"/>
      </p:ext>
    </p:extLst>
  </p:cSld>
  <p:clrMapOvr>
    <a:masterClrMapping/>
  </p:clrMapOvr>
  <p:transition spd="slow">
    <p:fade/>
  </p:transition>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D6DF0A-4ABF-408B-B1D5-5B0DD9A76D9D}"/>
              </a:ext>
            </a:extLst>
          </p:cNvPr>
          <p:cNvSpPr>
            <a:spLocks noGrp="1"/>
          </p:cNvSpPr>
          <p:nvPr>
            <p:ph type="sldNum" sz="quarter" idx="4"/>
          </p:nvPr>
        </p:nvSpPr>
        <p:spPr/>
        <p:txBody>
          <a:bodyPr/>
          <a:lstStyle/>
          <a:p>
            <a:fld id="{12457B79-0310-8A40-B359-B8A66DAB93A1}" type="slidenum">
              <a:rPr lang="en-US" smtClean="0">
                <a:solidFill>
                  <a:srgbClr val="3C3C3C">
                    <a:tint val="75000"/>
                  </a:srgbClr>
                </a:solidFill>
              </a:rPr>
              <a:pPr/>
              <a:t>17</a:t>
            </a:fld>
            <a:endParaRPr lang="en-US">
              <a:solidFill>
                <a:srgbClr val="3C3C3C">
                  <a:tint val="75000"/>
                </a:srgbClr>
              </a:solidFill>
            </a:endParaRPr>
          </a:p>
        </p:txBody>
      </p:sp>
      <p:graphicFrame>
        <p:nvGraphicFramePr>
          <p:cNvPr id="8" name="Table 2">
            <a:extLst>
              <a:ext uri="{FF2B5EF4-FFF2-40B4-BE49-F238E27FC236}">
                <a16:creationId xmlns:a16="http://schemas.microsoft.com/office/drawing/2014/main" id="{5F03CD02-4669-400D-A33A-07585A6635E2}"/>
              </a:ext>
            </a:extLst>
          </p:cNvPr>
          <p:cNvGraphicFramePr>
            <a:graphicFrameLocks noGrp="1"/>
          </p:cNvGraphicFramePr>
          <p:nvPr>
            <p:extLst>
              <p:ext uri="{D42A27DB-BD31-4B8C-83A1-F6EECF244321}">
                <p14:modId xmlns:p14="http://schemas.microsoft.com/office/powerpoint/2010/main" val="3005777416"/>
              </p:ext>
            </p:extLst>
          </p:nvPr>
        </p:nvGraphicFramePr>
        <p:xfrm>
          <a:off x="316786" y="826656"/>
          <a:ext cx="11354653" cy="5120640"/>
        </p:xfrm>
        <a:graphic>
          <a:graphicData uri="http://schemas.openxmlformats.org/drawingml/2006/table">
            <a:tbl>
              <a:tblPr firstRow="1" bandRow="1">
                <a:tableStyleId>{F5AB1C69-6EDB-4FF4-983F-18BD219EF322}</a:tableStyleId>
              </a:tblPr>
              <a:tblGrid>
                <a:gridCol w="1580665">
                  <a:extLst>
                    <a:ext uri="{9D8B030D-6E8A-4147-A177-3AD203B41FA5}">
                      <a16:colId xmlns:a16="http://schemas.microsoft.com/office/drawing/2014/main" val="3077636520"/>
                    </a:ext>
                  </a:extLst>
                </a:gridCol>
                <a:gridCol w="827459">
                  <a:extLst>
                    <a:ext uri="{9D8B030D-6E8A-4147-A177-3AD203B41FA5}">
                      <a16:colId xmlns:a16="http://schemas.microsoft.com/office/drawing/2014/main" val="3155694738"/>
                    </a:ext>
                  </a:extLst>
                </a:gridCol>
                <a:gridCol w="2725615">
                  <a:extLst>
                    <a:ext uri="{9D8B030D-6E8A-4147-A177-3AD203B41FA5}">
                      <a16:colId xmlns:a16="http://schemas.microsoft.com/office/drawing/2014/main" val="2441522737"/>
                    </a:ext>
                  </a:extLst>
                </a:gridCol>
                <a:gridCol w="1947065">
                  <a:extLst>
                    <a:ext uri="{9D8B030D-6E8A-4147-A177-3AD203B41FA5}">
                      <a16:colId xmlns:a16="http://schemas.microsoft.com/office/drawing/2014/main" val="4047768373"/>
                    </a:ext>
                  </a:extLst>
                </a:gridCol>
                <a:gridCol w="1689473">
                  <a:extLst>
                    <a:ext uri="{9D8B030D-6E8A-4147-A177-3AD203B41FA5}">
                      <a16:colId xmlns:a16="http://schemas.microsoft.com/office/drawing/2014/main" val="1877482288"/>
                    </a:ext>
                  </a:extLst>
                </a:gridCol>
                <a:gridCol w="1177625">
                  <a:extLst>
                    <a:ext uri="{9D8B030D-6E8A-4147-A177-3AD203B41FA5}">
                      <a16:colId xmlns:a16="http://schemas.microsoft.com/office/drawing/2014/main" val="302056837"/>
                    </a:ext>
                  </a:extLst>
                </a:gridCol>
                <a:gridCol w="1406751">
                  <a:extLst>
                    <a:ext uri="{9D8B030D-6E8A-4147-A177-3AD203B41FA5}">
                      <a16:colId xmlns:a16="http://schemas.microsoft.com/office/drawing/2014/main" val="4157437323"/>
                    </a:ext>
                  </a:extLst>
                </a:gridCol>
              </a:tblGrid>
              <a:tr h="252849">
                <a:tc gridSpan="7">
                  <a:txBody>
                    <a:bodyPr/>
                    <a:lstStyle/>
                    <a:p>
                      <a:pPr marL="0" indent="0">
                        <a:buNone/>
                      </a:pPr>
                      <a:r>
                        <a:rPr lang="en-GB" sz="1200" b="1" i="0">
                          <a:solidFill>
                            <a:schemeClr val="tx1"/>
                          </a:solidFill>
                          <a:latin typeface="Arial"/>
                          <a:cs typeface="Arial"/>
                        </a:rPr>
                        <a:t>CUSTOMER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01653868"/>
                  </a:ext>
                </a:extLst>
              </a:tr>
              <a:tr h="252849">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schemeClr val="tx1"/>
                          </a:solidFill>
                          <a:latin typeface="Arial"/>
                          <a:cs typeface="Arial"/>
                        </a:rPr>
                        <a:t>Product lifecycle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37929044"/>
                  </a:ext>
                </a:extLst>
              </a:tr>
              <a:tr h="416457">
                <a:tc>
                  <a:txBody>
                    <a:bodyPr/>
                    <a:lstStyle/>
                    <a:p>
                      <a:pPr marL="0" algn="l" defTabSz="914400" rtl="0" eaLnBrk="1" latinLnBrk="0" hangingPunct="1"/>
                      <a:r>
                        <a:rPr lang="en-GB" sz="1200" b="1" kern="1200">
                          <a:solidFill>
                            <a:schemeClr val="bg1"/>
                          </a:solidFill>
                          <a:latin typeface="Arial"/>
                          <a:ea typeface="+mn-ea"/>
                          <a:cs typeface="Arial"/>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rtl="0" eaLnBrk="1" latinLnBrk="0" hangingPunct="1"/>
                      <a:r>
                        <a:rPr lang="en-GB" sz="1200" b="1" kern="1200">
                          <a:solidFill>
                            <a:schemeClr val="bg1"/>
                          </a:solidFill>
                          <a:latin typeface="Arial"/>
                          <a:ea typeface="+mn-ea"/>
                          <a:cs typeface="Arial"/>
                        </a:rPr>
                        <a:t>FCA </a:t>
                      </a:r>
                      <a:endParaRPr lang="en-GB" sz="1200" b="1" kern="1200">
                        <a:solidFill>
                          <a:schemeClr val="bg1"/>
                        </a:solidFill>
                        <a:latin typeface="Arial" panose="020B0604020202020204" pitchFamily="34" charset="0"/>
                        <a:ea typeface="+mn-ea"/>
                        <a:cs typeface="Arial" panose="020B0604020202020204" pitchFamily="34" charset="0"/>
                      </a:endParaRPr>
                    </a:p>
                    <a:p>
                      <a:pPr marL="0" algn="l" defTabSz="914400" rtl="0" eaLnBrk="1" latinLnBrk="0" hangingPunct="1"/>
                      <a:r>
                        <a:rPr lang="en-GB" sz="1200" b="1" kern="1200">
                          <a:solidFill>
                            <a:schemeClr val="bg1"/>
                          </a:solidFill>
                          <a:latin typeface="Arial"/>
                          <a:ea typeface="+mn-ea"/>
                          <a:cs typeface="Arial"/>
                        </a:rPr>
                        <a:t>rule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Summary of regulatory requirement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Responsible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Rationale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Material influence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Additional comments</a:t>
                      </a:r>
                    </a:p>
                    <a:p>
                      <a:pPr marL="0" algn="l" defTabSz="914400" rtl="0" eaLnBrk="1" latinLnBrk="0" hangingPunct="1"/>
                      <a:endParaRPr lang="en-GB" sz="1200" b="1" kern="120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extLst>
                  <a:ext uri="{0D108BD9-81ED-4DB2-BD59-A6C34878D82A}">
                    <a16:rowId xmlns:a16="http://schemas.microsoft.com/office/drawing/2014/main" val="4082008790"/>
                  </a:ext>
                </a:extLst>
              </a:tr>
              <a:tr h="743673">
                <a:tc>
                  <a:txBody>
                    <a:bodyPr/>
                    <a:lstStyle/>
                    <a:p>
                      <a:pPr marL="0" indent="0">
                        <a:buNone/>
                      </a:pPr>
                      <a:r>
                        <a:rPr lang="en-GB" sz="1200" b="1" i="0">
                          <a:solidFill>
                            <a:schemeClr val="tx1"/>
                          </a:solidFill>
                          <a:latin typeface="Arial"/>
                          <a:cs typeface="Arial"/>
                        </a:rPr>
                        <a:t>General customer queries  </a:t>
                      </a:r>
                      <a:r>
                        <a:rPr lang="en-GB" sz="1200" i="0">
                          <a:solidFill>
                            <a:schemeClr val="tx1"/>
                          </a:solidFill>
                          <a:latin typeface="Arial"/>
                          <a:cs typeface="Arial"/>
                        </a:rPr>
                        <a:t>e.g. responding to customer queries, processing policy changes .</a:t>
                      </a:r>
                    </a:p>
                    <a:p>
                      <a:pPr marL="0" indent="0">
                        <a:buNone/>
                      </a:pPr>
                      <a:endParaRPr lang="en-GB" sz="1200" b="1" i="0">
                        <a:solidFill>
                          <a:schemeClr val="tx1"/>
                        </a:solidFill>
                        <a:latin typeface="Arial" panose="020B0604020202020204" pitchFamily="34" charset="0"/>
                        <a:cs typeface="Arial" panose="020B0604020202020204" pitchFamily="34" charset="0"/>
                      </a:endParaRPr>
                    </a:p>
                    <a:p>
                      <a:pPr marL="0" indent="0">
                        <a:buNone/>
                      </a:pPr>
                      <a:r>
                        <a:rPr lang="en-GB" sz="1200" b="1" i="0">
                          <a:solidFill>
                            <a:schemeClr val="tx1"/>
                          </a:solidFill>
                          <a:latin typeface="Arial"/>
                          <a:cs typeface="Arial"/>
                        </a:rPr>
                        <a:t>NB: </a:t>
                      </a:r>
                      <a:r>
                        <a:rPr lang="en-GB" sz="1200" i="0">
                          <a:solidFill>
                            <a:schemeClr val="tx1"/>
                          </a:solidFill>
                          <a:latin typeface="Arial"/>
                          <a:cs typeface="Arial"/>
                        </a:rPr>
                        <a:t>customer queries are typically received via the broker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a:cs typeface="Arial"/>
                        </a:rPr>
                        <a:t>PRIN 2A.6.6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a:solidFill>
                            <a:schemeClr val="tx1"/>
                          </a:solidFill>
                          <a:latin typeface="Arial" panose="020B0604020202020204" pitchFamily="34" charset="0"/>
                          <a:cs typeface="Arial" panose="020B0604020202020204" pitchFamily="34" charset="0"/>
                        </a:rPr>
                        <a:t>Dealing with queries/ requests from other firms in the distribution chain: </a:t>
                      </a:r>
                      <a:r>
                        <a:rPr lang="en-GB" sz="1200" b="0">
                          <a:solidFill>
                            <a:schemeClr val="tx1"/>
                          </a:solidFill>
                          <a:latin typeface="Arial" panose="020B0604020202020204" pitchFamily="34" charset="0"/>
                          <a:cs typeface="Arial" panose="020B0604020202020204" pitchFamily="34" charset="0"/>
                        </a:rPr>
                        <a:t>a firm must deal with reasonable requests from another firm in an effective way and in good time to enable the other firm to support the customer</a:t>
                      </a:r>
                      <a:r>
                        <a:rPr lang="en-GB" sz="1200" b="0">
                          <a:solidFill>
                            <a:schemeClr val="tx1"/>
                          </a:solidFill>
                        </a:rPr>
                        <a:t>.</a:t>
                      </a:r>
                      <a:endParaRPr lang="en-GB" sz="1200" b="1">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rtl="0" eaLnBrk="1" fontAlgn="auto" latinLnBrk="0" hangingPunct="1">
                        <a:lnSpc>
                          <a:spcPct val="100000"/>
                        </a:lnSpc>
                        <a:spcBef>
                          <a:spcPts val="0"/>
                        </a:spcBef>
                        <a:spcAft>
                          <a:spcPts val="0"/>
                        </a:spcAft>
                        <a:buClrTx/>
                        <a:buSzTx/>
                        <a:buFont typeface="Calibri"/>
                        <a:buChar char="-"/>
                      </a:pPr>
                      <a:r>
                        <a:rPr kumimoji="0" lang="en-GB" sz="1200" b="1" i="0" u="none" strike="noStrike" kern="1200" cap="none" spc="0" normalizeH="0" baseline="0" noProof="0">
                          <a:ln>
                            <a:noFill/>
                          </a:ln>
                          <a:solidFill>
                            <a:schemeClr val="tx1"/>
                          </a:solidFill>
                          <a:effectLst/>
                          <a:uLnTx/>
                          <a:uFillTx/>
                          <a:latin typeface="Arial"/>
                          <a:ea typeface="+mn-ea"/>
                          <a:cs typeface="Arial"/>
                        </a:rPr>
                        <a:t>RSA</a:t>
                      </a:r>
                      <a:endParaRPr kumimoji="0" lang="en-GB" sz="1200" b="1" i="0" u="none" strike="noStrike" kern="1200" cap="none" spc="0" normalizeH="0" baseline="0" noProof="0">
                        <a:ln>
                          <a:noFill/>
                        </a:ln>
                        <a:solidFill>
                          <a:srgbClr val="4D4B4C"/>
                        </a:solidFill>
                        <a:effectLst/>
                        <a:uLnTx/>
                        <a:uFillTx/>
                        <a:latin typeface="Arial"/>
                        <a:ea typeface="+mn-ea"/>
                        <a:cs typeface="Arial"/>
                      </a:endParaRPr>
                    </a:p>
                    <a:p>
                      <a:pPr marL="171450" marR="0" lvl="0" indent="-171450" algn="l" defTabSz="914400">
                        <a:lnSpc>
                          <a:spcPct val="100000"/>
                        </a:lnSpc>
                        <a:spcBef>
                          <a:spcPts val="0"/>
                        </a:spcBef>
                        <a:spcAft>
                          <a:spcPts val="0"/>
                        </a:spcAft>
                        <a:buClrTx/>
                        <a:buSzTx/>
                        <a:buFont typeface="Calibri"/>
                        <a:buChar char="-"/>
                        <a:tabLst/>
                        <a:defRPr/>
                      </a:pPr>
                      <a:endParaRPr kumimoji="0" lang="en-GB" sz="1200" b="1" i="0" u="none" strike="noStrike" kern="1200" cap="none" spc="0" normalizeH="0" baseline="0" noProof="0">
                        <a:ln>
                          <a:noFill/>
                        </a:ln>
                        <a:solidFill>
                          <a:schemeClr val="tx1"/>
                        </a:solidFill>
                        <a:effectLst/>
                        <a:uLnTx/>
                        <a:uFillTx/>
                        <a:latin typeface="Arial"/>
                        <a:ea typeface="+mn-ea"/>
                        <a:cs typeface="Arial"/>
                      </a:endParaRPr>
                    </a:p>
                    <a:p>
                      <a:pPr marL="171450" marR="0" lvl="0" indent="-171450" algn="l">
                        <a:lnSpc>
                          <a:spcPct val="100000"/>
                        </a:lnSpc>
                        <a:spcBef>
                          <a:spcPts val="0"/>
                        </a:spcBef>
                        <a:spcAft>
                          <a:spcPts val="0"/>
                        </a:spcAft>
                        <a:buClrTx/>
                        <a:buSzTx/>
                        <a:buFont typeface="Calibri"/>
                        <a:buChar char="-"/>
                      </a:pPr>
                      <a:r>
                        <a:rPr lang="en-GB" sz="1200" b="1" i="0" u="none" strike="noStrike" kern="1200" cap="none" spc="0" normalizeH="0" baseline="0" noProof="0">
                          <a:ln>
                            <a:noFill/>
                          </a:ln>
                          <a:solidFill>
                            <a:schemeClr val="tx1"/>
                          </a:solidFill>
                          <a:effectLst/>
                          <a:uLnTx/>
                          <a:uFillTx/>
                          <a:latin typeface="Arial"/>
                        </a:rPr>
                        <a:t>Broker (as applicable e.g. sub broking)</a:t>
                      </a:r>
                      <a:endParaRPr lang="en-GB" sz="1200" b="1" i="0" u="none" strike="noStrike" kern="1200" cap="none" spc="0" normalizeH="0" baseline="0" noProof="0">
                        <a:ln>
                          <a:noFill/>
                        </a:ln>
                        <a:solidFill>
                          <a:schemeClr val="tx1"/>
                        </a:solidFill>
                        <a:effectLst/>
                        <a:uLnTx/>
                        <a:uFillTx/>
                        <a:latin typeface="Arial"/>
                        <a:ea typeface="+mn-ea"/>
                        <a:cs typeface="Arial"/>
                      </a:endParaRPr>
                    </a:p>
                    <a:p>
                      <a:pPr marL="0" marR="0" lvl="0" indent="0" algn="l" rtl="0" eaLnBrk="1" fontAlgn="auto" latinLnBrk="0" hangingPunct="1">
                        <a:lnSpc>
                          <a:spcPct val="100000"/>
                        </a:lnSpc>
                        <a:spcBef>
                          <a:spcPts val="0"/>
                        </a:spcBef>
                        <a:spcAft>
                          <a:spcPts val="0"/>
                        </a:spcAft>
                        <a:buClrTx/>
                        <a:buSzTx/>
                        <a:buFontTx/>
                        <a:buNone/>
                      </a:pPr>
                      <a:endParaRPr lang="en-GB" sz="1200" b="1" i="0" u="none" strike="noStrike" kern="1200" cap="none" spc="0" normalizeH="0" baseline="0" noProof="0">
                        <a:ln>
                          <a:noFill/>
                        </a:ln>
                        <a:solidFill>
                          <a:srgbClr val="4D4B4C"/>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a:solidFill>
                            <a:schemeClr val="tx1"/>
                          </a:solidFill>
                          <a:latin typeface="Arial"/>
                          <a:cs typeface="Arial"/>
                        </a:rPr>
                        <a:t>Customers typically direct queries to the broker. If the broker subsequently directs the query  to RSA,  RSA should ensure the broker is appropriately supported .</a:t>
                      </a:r>
                    </a:p>
                    <a:p>
                      <a:pPr marL="0" marR="0" lvl="0" indent="0" algn="l">
                        <a:lnSpc>
                          <a:spcPct val="100000"/>
                        </a:lnSpc>
                        <a:spcBef>
                          <a:spcPts val="0"/>
                        </a:spcBef>
                        <a:spcAft>
                          <a:spcPts val="0"/>
                        </a:spcAft>
                        <a:buClrTx/>
                        <a:buSzTx/>
                        <a:buFontTx/>
                        <a:buNone/>
                      </a:pPr>
                      <a:endParaRPr lang="en-GB" sz="1200">
                        <a:solidFill>
                          <a:schemeClr val="tx1"/>
                        </a:solidFill>
                        <a:latin typeface="Arial"/>
                        <a:cs typeface="Arial"/>
                      </a:endParaRPr>
                    </a:p>
                    <a:p>
                      <a:pPr marL="0" marR="0" lvl="0" indent="0" algn="l">
                        <a:lnSpc>
                          <a:spcPct val="100000"/>
                        </a:lnSpc>
                        <a:spcBef>
                          <a:spcPts val="0"/>
                        </a:spcBef>
                        <a:spcAft>
                          <a:spcPts val="0"/>
                        </a:spcAft>
                        <a:buNone/>
                      </a:pPr>
                      <a:r>
                        <a:rPr lang="en-GB" sz="1200" b="0" i="0" u="none" strike="noStrike" noProof="0">
                          <a:solidFill>
                            <a:schemeClr val="tx1"/>
                          </a:solidFill>
                          <a:latin typeface="Arial"/>
                        </a:rPr>
                        <a:t>If there are sub brokers are in the distribution chain, the broker should ensure the sub broker is appropriately supported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a:cs typeface="Arial"/>
                        </a:rPr>
                        <a:t>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712671"/>
                  </a:ext>
                </a:extLst>
              </a:tr>
            </a:tbl>
          </a:graphicData>
        </a:graphic>
      </p:graphicFrame>
      <p:sp>
        <p:nvSpPr>
          <p:cNvPr id="7" name="Title 2">
            <a:extLst>
              <a:ext uri="{FF2B5EF4-FFF2-40B4-BE49-F238E27FC236}">
                <a16:creationId xmlns:a16="http://schemas.microsoft.com/office/drawing/2014/main" id="{7BBB91C7-3371-4530-A90E-65780C67D037}"/>
              </a:ext>
            </a:extLst>
          </p:cNvPr>
          <p:cNvSpPr>
            <a:spLocks noGrp="1"/>
          </p:cNvSpPr>
          <p:nvPr>
            <p:ph type="title"/>
          </p:nvPr>
        </p:nvSpPr>
        <p:spPr>
          <a:xfrm>
            <a:off x="260350" y="260350"/>
            <a:ext cx="10756900" cy="417513"/>
          </a:xfrm>
        </p:spPr>
        <p:txBody>
          <a:bodyPr/>
          <a:lstStyle/>
          <a:p>
            <a:pPr algn="l"/>
            <a:r>
              <a:rPr lang="en-US" sz="2400" b="1">
                <a:latin typeface="Arial"/>
                <a:cs typeface="Arial"/>
              </a:rPr>
              <a:t> </a:t>
            </a:r>
            <a:r>
              <a:rPr lang="en-US" sz="2400" b="1">
                <a:solidFill>
                  <a:srgbClr val="7030A0"/>
                </a:solidFill>
                <a:latin typeface="Arial"/>
                <a:cs typeface="Arial"/>
              </a:rPr>
              <a:t>4.1) Consumer Duty - Roles and Responsibilities: </a:t>
            </a:r>
            <a:r>
              <a:rPr lang="en-GB" sz="2400" b="1">
                <a:solidFill>
                  <a:srgbClr val="7030A0"/>
                </a:solidFill>
                <a:latin typeface="Arial"/>
                <a:cs typeface="Arial"/>
              </a:rPr>
              <a:t>Customer Support</a:t>
            </a:r>
          </a:p>
        </p:txBody>
      </p:sp>
    </p:spTree>
    <p:extLst>
      <p:ext uri="{BB962C8B-B14F-4D97-AF65-F5344CB8AC3E}">
        <p14:creationId xmlns:p14="http://schemas.microsoft.com/office/powerpoint/2010/main" val="2183475415"/>
      </p:ext>
    </p:extLst>
  </p:cSld>
  <p:clrMapOvr>
    <a:masterClrMapping/>
  </p:clrMapOvr>
  <p:transition spd="slow">
    <p:fade/>
  </p:transition>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D6DF0A-4ABF-408B-B1D5-5B0DD9A76D9D}"/>
              </a:ext>
            </a:extLst>
          </p:cNvPr>
          <p:cNvSpPr>
            <a:spLocks noGrp="1"/>
          </p:cNvSpPr>
          <p:nvPr>
            <p:ph type="sldNum" sz="quarter" idx="4"/>
          </p:nvPr>
        </p:nvSpPr>
        <p:spPr/>
        <p:txBody>
          <a:bodyPr/>
          <a:lstStyle/>
          <a:p>
            <a:fld id="{12457B79-0310-8A40-B359-B8A66DAB93A1}" type="slidenum">
              <a:rPr lang="en-US" smtClean="0">
                <a:solidFill>
                  <a:srgbClr val="3C3C3C">
                    <a:tint val="75000"/>
                  </a:srgbClr>
                </a:solidFill>
              </a:rPr>
              <a:pPr/>
              <a:t>18</a:t>
            </a:fld>
            <a:endParaRPr lang="en-US">
              <a:solidFill>
                <a:srgbClr val="3C3C3C">
                  <a:tint val="75000"/>
                </a:srgbClr>
              </a:solidFill>
            </a:endParaRPr>
          </a:p>
        </p:txBody>
      </p:sp>
      <p:graphicFrame>
        <p:nvGraphicFramePr>
          <p:cNvPr id="8" name="Table 2">
            <a:extLst>
              <a:ext uri="{FF2B5EF4-FFF2-40B4-BE49-F238E27FC236}">
                <a16:creationId xmlns:a16="http://schemas.microsoft.com/office/drawing/2014/main" id="{5F03CD02-4669-400D-A33A-07585A6635E2}"/>
              </a:ext>
            </a:extLst>
          </p:cNvPr>
          <p:cNvGraphicFramePr>
            <a:graphicFrameLocks noGrp="1"/>
          </p:cNvGraphicFramePr>
          <p:nvPr>
            <p:extLst>
              <p:ext uri="{D42A27DB-BD31-4B8C-83A1-F6EECF244321}">
                <p14:modId xmlns:p14="http://schemas.microsoft.com/office/powerpoint/2010/main" val="808828165"/>
              </p:ext>
            </p:extLst>
          </p:nvPr>
        </p:nvGraphicFramePr>
        <p:xfrm>
          <a:off x="308224" y="850929"/>
          <a:ext cx="11157736" cy="3840480"/>
        </p:xfrm>
        <a:graphic>
          <a:graphicData uri="http://schemas.openxmlformats.org/drawingml/2006/table">
            <a:tbl>
              <a:tblPr firstRow="1" bandRow="1">
                <a:tableStyleId>{F5AB1C69-6EDB-4FF4-983F-18BD219EF322}</a:tableStyleId>
              </a:tblPr>
              <a:tblGrid>
                <a:gridCol w="1657692">
                  <a:extLst>
                    <a:ext uri="{9D8B030D-6E8A-4147-A177-3AD203B41FA5}">
                      <a16:colId xmlns:a16="http://schemas.microsoft.com/office/drawing/2014/main" val="3077636520"/>
                    </a:ext>
                  </a:extLst>
                </a:gridCol>
                <a:gridCol w="1077899">
                  <a:extLst>
                    <a:ext uri="{9D8B030D-6E8A-4147-A177-3AD203B41FA5}">
                      <a16:colId xmlns:a16="http://schemas.microsoft.com/office/drawing/2014/main" val="3155694738"/>
                    </a:ext>
                  </a:extLst>
                </a:gridCol>
                <a:gridCol w="2354951">
                  <a:extLst>
                    <a:ext uri="{9D8B030D-6E8A-4147-A177-3AD203B41FA5}">
                      <a16:colId xmlns:a16="http://schemas.microsoft.com/office/drawing/2014/main" val="2441522737"/>
                    </a:ext>
                  </a:extLst>
                </a:gridCol>
                <a:gridCol w="1792030">
                  <a:extLst>
                    <a:ext uri="{9D8B030D-6E8A-4147-A177-3AD203B41FA5}">
                      <a16:colId xmlns:a16="http://schemas.microsoft.com/office/drawing/2014/main" val="4047768373"/>
                    </a:ext>
                  </a:extLst>
                </a:gridCol>
                <a:gridCol w="1430072">
                  <a:extLst>
                    <a:ext uri="{9D8B030D-6E8A-4147-A177-3AD203B41FA5}">
                      <a16:colId xmlns:a16="http://schemas.microsoft.com/office/drawing/2014/main" val="1877482288"/>
                    </a:ext>
                  </a:extLst>
                </a:gridCol>
                <a:gridCol w="1399966">
                  <a:extLst>
                    <a:ext uri="{9D8B030D-6E8A-4147-A177-3AD203B41FA5}">
                      <a16:colId xmlns:a16="http://schemas.microsoft.com/office/drawing/2014/main" val="302056837"/>
                    </a:ext>
                  </a:extLst>
                </a:gridCol>
                <a:gridCol w="1445126">
                  <a:extLst>
                    <a:ext uri="{9D8B030D-6E8A-4147-A177-3AD203B41FA5}">
                      <a16:colId xmlns:a16="http://schemas.microsoft.com/office/drawing/2014/main" val="560853528"/>
                    </a:ext>
                  </a:extLst>
                </a:gridCol>
              </a:tblGrid>
              <a:tr h="252849">
                <a:tc gridSpan="7">
                  <a:txBody>
                    <a:bodyPr/>
                    <a:lstStyle/>
                    <a:p>
                      <a:pPr marL="0" indent="0">
                        <a:buNone/>
                      </a:pPr>
                      <a:r>
                        <a:rPr lang="en-GB" sz="1200" b="1" i="0">
                          <a:solidFill>
                            <a:schemeClr val="tx1"/>
                          </a:solidFill>
                          <a:latin typeface="Arial"/>
                          <a:cs typeface="Arial"/>
                        </a:rPr>
                        <a:t>CUSTOMER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01653868"/>
                  </a:ext>
                </a:extLst>
              </a:tr>
              <a:tr h="252849">
                <a:tc gridSpan="7">
                  <a:txBody>
                    <a:bodyPr/>
                    <a:lstStyle/>
                    <a:p>
                      <a:pPr marL="0" indent="0">
                        <a:buNone/>
                      </a:pPr>
                      <a:r>
                        <a:rPr lang="en-GB" sz="1200" b="1" i="0">
                          <a:solidFill>
                            <a:schemeClr val="tx1"/>
                          </a:solidFill>
                          <a:latin typeface="Arial"/>
                          <a:cs typeface="Arial"/>
                        </a:rPr>
                        <a:t>Claims </a:t>
                      </a:r>
                      <a:endParaRPr lang="en-GB" sz="1200" b="1" i="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94711002"/>
                  </a:ext>
                </a:extLst>
              </a:tr>
              <a:tr h="416457">
                <a:tc>
                  <a:txBody>
                    <a:bodyPr/>
                    <a:lstStyle/>
                    <a:p>
                      <a:pPr marL="0" algn="l" defTabSz="914400" rtl="0" eaLnBrk="1" latinLnBrk="0" hangingPunct="1"/>
                      <a:r>
                        <a:rPr lang="en-GB" sz="1200" b="1" kern="1200">
                          <a:solidFill>
                            <a:schemeClr val="bg1"/>
                          </a:solidFill>
                          <a:latin typeface="Arial"/>
                          <a:ea typeface="+mn-ea"/>
                          <a:cs typeface="Arial"/>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rtl="0" eaLnBrk="1" latinLnBrk="0" hangingPunct="1"/>
                      <a:r>
                        <a:rPr lang="en-GB" sz="1200" b="1" kern="1200">
                          <a:solidFill>
                            <a:schemeClr val="bg1"/>
                          </a:solidFill>
                          <a:latin typeface="Arial"/>
                          <a:ea typeface="+mn-ea"/>
                          <a:cs typeface="Arial"/>
                        </a:rPr>
                        <a:t>FCA </a:t>
                      </a:r>
                      <a:endParaRPr lang="en-GB" sz="1200" b="1" kern="1200">
                        <a:solidFill>
                          <a:schemeClr val="bg1"/>
                        </a:solidFill>
                        <a:latin typeface="Arial" panose="020B0604020202020204" pitchFamily="34" charset="0"/>
                        <a:ea typeface="+mn-ea"/>
                        <a:cs typeface="Arial" panose="020B0604020202020204" pitchFamily="34" charset="0"/>
                      </a:endParaRPr>
                    </a:p>
                    <a:p>
                      <a:pPr marL="0" algn="l" defTabSz="914400" rtl="0" eaLnBrk="1" latinLnBrk="0" hangingPunct="1"/>
                      <a:r>
                        <a:rPr lang="en-GB" sz="1200" b="1" kern="1200">
                          <a:solidFill>
                            <a:schemeClr val="bg1"/>
                          </a:solidFill>
                          <a:latin typeface="Arial"/>
                          <a:ea typeface="+mn-ea"/>
                          <a:cs typeface="Arial"/>
                        </a:rPr>
                        <a:t>rule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Summary of regulatory requirement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Responsible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Rationale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Material influence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Additional comments</a:t>
                      </a:r>
                    </a:p>
                    <a:p>
                      <a:pPr marL="0" algn="l" defTabSz="914400" rtl="0" eaLnBrk="1" latinLnBrk="0" hangingPunct="1"/>
                      <a:endParaRPr lang="en-GB" sz="1200" b="1" kern="120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extLst>
                  <a:ext uri="{0D108BD9-81ED-4DB2-BD59-A6C34878D82A}">
                    <a16:rowId xmlns:a16="http://schemas.microsoft.com/office/drawing/2014/main" val="4082008790"/>
                  </a:ext>
                </a:extLst>
              </a:tr>
              <a:tr h="743673">
                <a:tc>
                  <a:txBody>
                    <a:bodyPr/>
                    <a:lstStyle/>
                    <a:p>
                      <a:pPr marL="0" indent="0">
                        <a:buNone/>
                      </a:pPr>
                      <a:r>
                        <a:rPr lang="en-GB" sz="1200" b="1" i="0">
                          <a:solidFill>
                            <a:schemeClr val="tx1"/>
                          </a:solidFill>
                          <a:latin typeface="Arial" panose="020B0604020202020204" pitchFamily="34" charset="0"/>
                          <a:cs typeface="Arial" panose="020B0604020202020204" pitchFamily="34" charset="0"/>
                        </a:rPr>
                        <a:t>Claims submission/ notification  process </a:t>
                      </a:r>
                      <a:r>
                        <a:rPr lang="en-GB" sz="1200" i="0">
                          <a:solidFill>
                            <a:schemeClr val="tx1"/>
                          </a:solidFill>
                          <a:latin typeface="Arial" panose="020B0604020202020204" pitchFamily="34" charset="0"/>
                          <a:cs typeface="Arial" panose="020B0604020202020204" pitchFamily="34" charset="0"/>
                        </a:rPr>
                        <a:t>e.g. customer submit claim, FNOL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a:cs typeface="Arial"/>
                        </a:rPr>
                        <a:t>PRIN 2A.6.3</a:t>
                      </a: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a:solidFill>
                            <a:schemeClr val="tx1"/>
                          </a:solidFill>
                          <a:latin typeface="Arial"/>
                          <a:cs typeface="Arial"/>
                        </a:rPr>
                        <a:t>Unreasonable barriers: </a:t>
                      </a:r>
                      <a:r>
                        <a:rPr lang="en-GB" sz="1200" b="0">
                          <a:solidFill>
                            <a:schemeClr val="tx1"/>
                          </a:solidFill>
                          <a:latin typeface="Arial"/>
                          <a:cs typeface="Arial"/>
                        </a:rPr>
                        <a:t>customers should not face unreasonable barriers when submitting a claim e.g. onerous/ time consuming steps, asking for unnecessary information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0" lang="en-GB" sz="1200" b="1" i="0" u="none" strike="noStrike" kern="1200" cap="none" spc="0" normalizeH="0" baseline="0" noProof="0" dirty="0">
                          <a:ln>
                            <a:noFill/>
                          </a:ln>
                          <a:solidFill>
                            <a:schemeClr val="tx1"/>
                          </a:solidFill>
                          <a:effectLst/>
                          <a:uLnTx/>
                          <a:uFillTx/>
                          <a:latin typeface="Arial"/>
                          <a:ea typeface="+mn-ea"/>
                          <a:cs typeface="Arial"/>
                        </a:rPr>
                        <a:t>RSA</a:t>
                      </a:r>
                      <a:r>
                        <a:rPr lang="en-GB" sz="1200" b="1" i="0" u="none" strike="noStrike" kern="1200" cap="none" spc="0" normalizeH="0" baseline="0" noProof="0" dirty="0">
                          <a:ln>
                            <a:noFill/>
                          </a:ln>
                          <a:solidFill>
                            <a:schemeClr val="tx1"/>
                          </a:solidFill>
                          <a:effectLst/>
                          <a:uLnTx/>
                          <a:uFillTx/>
                          <a:latin typeface="Arial"/>
                          <a:ea typeface="+mn-ea"/>
                          <a:cs typeface="Arial"/>
                        </a:rPr>
                        <a:t> </a:t>
                      </a:r>
                      <a:endParaRPr kumimoji="0" lang="en-GB" sz="1200" b="1" i="0" u="none" strike="noStrike" kern="1200" cap="none" spc="0" normalizeH="0" baseline="0" noProof="0" dirty="0">
                        <a:ln>
                          <a:noFill/>
                        </a:ln>
                        <a:solidFill>
                          <a:srgbClr val="4D4B4C"/>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0" lang="en-GB" sz="1200" b="0" i="0" u="none" strike="noStrike" kern="1200" cap="none" spc="0" normalizeH="0" baseline="0" noProof="0">
                          <a:ln>
                            <a:noFill/>
                          </a:ln>
                          <a:solidFill>
                            <a:schemeClr val="tx1"/>
                          </a:solidFill>
                          <a:effectLst/>
                          <a:uLnTx/>
                          <a:uFillTx/>
                          <a:latin typeface="Arial"/>
                          <a:ea typeface="+mn-ea"/>
                          <a:cs typeface="Arial"/>
                        </a:rPr>
                        <a:t>RSA has regulatory permissions to carry out contracts of insurance and this includes claims handling/ processing</a:t>
                      </a:r>
                    </a:p>
                    <a:p>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a:cs typeface="Arial"/>
                        </a:rPr>
                        <a:t>N/A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712671"/>
                  </a:ext>
                </a:extLst>
              </a:tr>
            </a:tbl>
          </a:graphicData>
        </a:graphic>
      </p:graphicFrame>
      <p:sp>
        <p:nvSpPr>
          <p:cNvPr id="9" name="Title 2">
            <a:extLst>
              <a:ext uri="{FF2B5EF4-FFF2-40B4-BE49-F238E27FC236}">
                <a16:creationId xmlns:a16="http://schemas.microsoft.com/office/drawing/2014/main" id="{333CA9F1-76DC-459B-8E16-58BE926BBD36}"/>
              </a:ext>
            </a:extLst>
          </p:cNvPr>
          <p:cNvSpPr>
            <a:spLocks noGrp="1"/>
          </p:cNvSpPr>
          <p:nvPr>
            <p:ph type="title"/>
          </p:nvPr>
        </p:nvSpPr>
        <p:spPr>
          <a:xfrm>
            <a:off x="447727" y="260350"/>
            <a:ext cx="10756900" cy="417513"/>
          </a:xfrm>
        </p:spPr>
        <p:txBody>
          <a:bodyPr/>
          <a:lstStyle/>
          <a:p>
            <a:pPr algn="l"/>
            <a:r>
              <a:rPr lang="en-US" sz="2400" b="1">
                <a:solidFill>
                  <a:srgbClr val="7030A0"/>
                </a:solidFill>
                <a:latin typeface="Arial"/>
                <a:cs typeface="Arial"/>
              </a:rPr>
              <a:t>4.2) Consumer Duty - Roles and Responsibilities: </a:t>
            </a:r>
            <a:r>
              <a:rPr lang="en-GB" sz="2400" b="1">
                <a:solidFill>
                  <a:srgbClr val="7030A0"/>
                </a:solidFill>
                <a:latin typeface="Arial"/>
                <a:cs typeface="Arial"/>
              </a:rPr>
              <a:t>Customer Support</a:t>
            </a:r>
          </a:p>
        </p:txBody>
      </p:sp>
    </p:spTree>
    <p:extLst>
      <p:ext uri="{BB962C8B-B14F-4D97-AF65-F5344CB8AC3E}">
        <p14:creationId xmlns:p14="http://schemas.microsoft.com/office/powerpoint/2010/main" val="903715840"/>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D6DF0A-4ABF-408B-B1D5-5B0DD9A76D9D}"/>
              </a:ext>
            </a:extLst>
          </p:cNvPr>
          <p:cNvSpPr>
            <a:spLocks noGrp="1"/>
          </p:cNvSpPr>
          <p:nvPr>
            <p:ph type="sldNum" sz="quarter" idx="4"/>
          </p:nvPr>
        </p:nvSpPr>
        <p:spPr/>
        <p:txBody>
          <a:bodyPr/>
          <a:lstStyle/>
          <a:p>
            <a:fld id="{12457B79-0310-8A40-B359-B8A66DAB93A1}" type="slidenum">
              <a:rPr lang="en-US" smtClean="0">
                <a:solidFill>
                  <a:srgbClr val="3C3C3C">
                    <a:tint val="75000"/>
                  </a:srgbClr>
                </a:solidFill>
              </a:rPr>
              <a:pPr/>
              <a:t>19</a:t>
            </a:fld>
            <a:endParaRPr lang="en-US">
              <a:solidFill>
                <a:srgbClr val="3C3C3C">
                  <a:tint val="75000"/>
                </a:srgbClr>
              </a:solidFill>
            </a:endParaRPr>
          </a:p>
        </p:txBody>
      </p:sp>
      <p:graphicFrame>
        <p:nvGraphicFramePr>
          <p:cNvPr id="8" name="Table 2">
            <a:extLst>
              <a:ext uri="{FF2B5EF4-FFF2-40B4-BE49-F238E27FC236}">
                <a16:creationId xmlns:a16="http://schemas.microsoft.com/office/drawing/2014/main" id="{5F03CD02-4669-400D-A33A-07585A6635E2}"/>
              </a:ext>
            </a:extLst>
          </p:cNvPr>
          <p:cNvGraphicFramePr>
            <a:graphicFrameLocks noGrp="1"/>
          </p:cNvGraphicFramePr>
          <p:nvPr>
            <p:extLst>
              <p:ext uri="{D42A27DB-BD31-4B8C-83A1-F6EECF244321}">
                <p14:modId xmlns:p14="http://schemas.microsoft.com/office/powerpoint/2010/main" val="1594487431"/>
              </p:ext>
            </p:extLst>
          </p:nvPr>
        </p:nvGraphicFramePr>
        <p:xfrm>
          <a:off x="308224" y="850929"/>
          <a:ext cx="11332396" cy="4206240"/>
        </p:xfrm>
        <a:graphic>
          <a:graphicData uri="http://schemas.openxmlformats.org/drawingml/2006/table">
            <a:tbl>
              <a:tblPr firstRow="1" bandRow="1">
                <a:tableStyleId>{F5AB1C69-6EDB-4FF4-983F-18BD219EF322}</a:tableStyleId>
              </a:tblPr>
              <a:tblGrid>
                <a:gridCol w="1628385">
                  <a:extLst>
                    <a:ext uri="{9D8B030D-6E8A-4147-A177-3AD203B41FA5}">
                      <a16:colId xmlns:a16="http://schemas.microsoft.com/office/drawing/2014/main" val="3077636520"/>
                    </a:ext>
                  </a:extLst>
                </a:gridCol>
                <a:gridCol w="802724">
                  <a:extLst>
                    <a:ext uri="{9D8B030D-6E8A-4147-A177-3AD203B41FA5}">
                      <a16:colId xmlns:a16="http://schemas.microsoft.com/office/drawing/2014/main" val="3155694738"/>
                    </a:ext>
                  </a:extLst>
                </a:gridCol>
                <a:gridCol w="2927735">
                  <a:extLst>
                    <a:ext uri="{9D8B030D-6E8A-4147-A177-3AD203B41FA5}">
                      <a16:colId xmlns:a16="http://schemas.microsoft.com/office/drawing/2014/main" val="2441522737"/>
                    </a:ext>
                  </a:extLst>
                </a:gridCol>
                <a:gridCol w="1771812">
                  <a:extLst>
                    <a:ext uri="{9D8B030D-6E8A-4147-A177-3AD203B41FA5}">
                      <a16:colId xmlns:a16="http://schemas.microsoft.com/office/drawing/2014/main" val="4047768373"/>
                    </a:ext>
                  </a:extLst>
                </a:gridCol>
                <a:gridCol w="1543192">
                  <a:extLst>
                    <a:ext uri="{9D8B030D-6E8A-4147-A177-3AD203B41FA5}">
                      <a16:colId xmlns:a16="http://schemas.microsoft.com/office/drawing/2014/main" val="1877482288"/>
                    </a:ext>
                  </a:extLst>
                </a:gridCol>
                <a:gridCol w="1328860">
                  <a:extLst>
                    <a:ext uri="{9D8B030D-6E8A-4147-A177-3AD203B41FA5}">
                      <a16:colId xmlns:a16="http://schemas.microsoft.com/office/drawing/2014/main" val="302056837"/>
                    </a:ext>
                  </a:extLst>
                </a:gridCol>
                <a:gridCol w="1329688">
                  <a:extLst>
                    <a:ext uri="{9D8B030D-6E8A-4147-A177-3AD203B41FA5}">
                      <a16:colId xmlns:a16="http://schemas.microsoft.com/office/drawing/2014/main" val="2296658685"/>
                    </a:ext>
                  </a:extLst>
                </a:gridCol>
              </a:tblGrid>
              <a:tr h="252849">
                <a:tc gridSpan="7">
                  <a:txBody>
                    <a:bodyPr/>
                    <a:lstStyle/>
                    <a:p>
                      <a:pPr marL="0" indent="0">
                        <a:buNone/>
                      </a:pPr>
                      <a:r>
                        <a:rPr lang="en-GB" sz="1200" b="1" i="0">
                          <a:solidFill>
                            <a:schemeClr val="tx1"/>
                          </a:solidFill>
                          <a:latin typeface="Arial"/>
                          <a:cs typeface="Arial"/>
                        </a:rPr>
                        <a:t>CUSTOMER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01653868"/>
                  </a:ext>
                </a:extLst>
              </a:tr>
              <a:tr h="252849">
                <a:tc gridSpan="7">
                  <a:txBody>
                    <a:bodyPr/>
                    <a:lstStyle/>
                    <a:p>
                      <a:pPr marL="0" indent="0">
                        <a:buNone/>
                      </a:pPr>
                      <a:r>
                        <a:rPr lang="en-GB" sz="1200" b="1" i="0">
                          <a:solidFill>
                            <a:schemeClr val="tx1"/>
                          </a:solidFill>
                          <a:latin typeface="Arial"/>
                          <a:cs typeface="Arial"/>
                        </a:rPr>
                        <a:t>Claims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99288955"/>
                  </a:ext>
                </a:extLst>
              </a:tr>
              <a:tr h="416457">
                <a:tc>
                  <a:txBody>
                    <a:bodyPr/>
                    <a:lstStyle/>
                    <a:p>
                      <a:pPr marL="0" algn="l" defTabSz="914400" rtl="0" eaLnBrk="1" latinLnBrk="0" hangingPunct="1"/>
                      <a:r>
                        <a:rPr lang="en-GB" sz="1200" b="1" kern="1200">
                          <a:solidFill>
                            <a:schemeClr val="bg1"/>
                          </a:solidFill>
                          <a:latin typeface="Arial"/>
                          <a:ea typeface="+mn-ea"/>
                          <a:cs typeface="Arial"/>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rtl="0" eaLnBrk="1" latinLnBrk="0" hangingPunct="1"/>
                      <a:r>
                        <a:rPr lang="en-GB" sz="1200" b="1" kern="1200">
                          <a:solidFill>
                            <a:schemeClr val="bg1"/>
                          </a:solidFill>
                          <a:latin typeface="Arial"/>
                          <a:ea typeface="+mn-ea"/>
                          <a:cs typeface="Arial"/>
                        </a:rPr>
                        <a:t>FCA </a:t>
                      </a:r>
                      <a:endParaRPr lang="en-GB" sz="1200" b="1" kern="1200">
                        <a:solidFill>
                          <a:schemeClr val="bg1"/>
                        </a:solidFill>
                        <a:latin typeface="Arial" panose="020B0604020202020204" pitchFamily="34" charset="0"/>
                        <a:ea typeface="+mn-ea"/>
                        <a:cs typeface="Arial" panose="020B0604020202020204" pitchFamily="34" charset="0"/>
                      </a:endParaRPr>
                    </a:p>
                    <a:p>
                      <a:pPr marL="0" algn="l" defTabSz="914400" rtl="0" eaLnBrk="1" latinLnBrk="0" hangingPunct="1"/>
                      <a:r>
                        <a:rPr lang="en-GB" sz="1200" b="1" kern="1200">
                          <a:solidFill>
                            <a:schemeClr val="bg1"/>
                          </a:solidFill>
                          <a:latin typeface="Arial"/>
                          <a:ea typeface="+mn-ea"/>
                          <a:cs typeface="Arial"/>
                        </a:rPr>
                        <a:t>rule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Summary of regulatory requirement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Responsible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Rationale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Material influence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marL="0" algn="l" defTabSz="914400" rtl="0" eaLnBrk="1" latinLnBrk="0" hangingPunct="1"/>
                      <a:r>
                        <a:rPr lang="en-GB" sz="1200" b="1" kern="1200">
                          <a:solidFill>
                            <a:schemeClr val="bg1"/>
                          </a:solidFill>
                          <a:latin typeface="Arial"/>
                          <a:ea typeface="+mn-ea"/>
                          <a:cs typeface="Arial"/>
                        </a:rPr>
                        <a:t>Additional 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extLst>
                  <a:ext uri="{0D108BD9-81ED-4DB2-BD59-A6C34878D82A}">
                    <a16:rowId xmlns:a16="http://schemas.microsoft.com/office/drawing/2014/main" val="4082008790"/>
                  </a:ext>
                </a:extLst>
              </a:tr>
              <a:tr h="743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tx1"/>
                          </a:solidFill>
                          <a:latin typeface="Arial"/>
                          <a:cs typeface="Arial"/>
                        </a:rPr>
                        <a:t>Claims handling </a:t>
                      </a:r>
                      <a:r>
                        <a:rPr lang="en-GB" sz="1200" i="0" dirty="0">
                          <a:solidFill>
                            <a:schemeClr val="tx1"/>
                          </a:solidFill>
                          <a:latin typeface="Arial"/>
                          <a:cs typeface="Arial"/>
                        </a:rPr>
                        <a:t>e.g. review of claim, claim settlement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cs typeface="Arial"/>
                        </a:rPr>
                        <a:t>PRIN 2A.6.2</a:t>
                      </a: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a:solidFill>
                            <a:schemeClr val="tx1"/>
                          </a:solidFill>
                          <a:latin typeface="Arial"/>
                          <a:cs typeface="Arial"/>
                        </a:rPr>
                        <a:t>Customer support: </a:t>
                      </a:r>
                      <a:r>
                        <a:rPr lang="en-GB" sz="1200" b="0">
                          <a:solidFill>
                            <a:schemeClr val="tx1"/>
                          </a:solidFill>
                          <a:latin typeface="Arial"/>
                          <a:cs typeface="Arial"/>
                        </a:rPr>
                        <a:t>customer support should be designed to ensure:</a:t>
                      </a:r>
                    </a:p>
                    <a:p>
                      <a:pPr marL="285750" indent="-285750">
                        <a:buAutoNum type="romanLcParenBoth"/>
                      </a:pPr>
                      <a:r>
                        <a:rPr lang="en-GB" sz="1200" b="0">
                          <a:solidFill>
                            <a:schemeClr val="tx1"/>
                          </a:solidFill>
                          <a:latin typeface="Arial"/>
                          <a:cs typeface="Arial"/>
                        </a:rPr>
                        <a:t>customer needs are met – including vulnerable customers </a:t>
                      </a:r>
                    </a:p>
                    <a:p>
                      <a:pPr marL="285750" indent="-285750">
                        <a:buAutoNum type="romanLcParenBoth"/>
                      </a:pPr>
                      <a:r>
                        <a:rPr lang="en-GB" sz="1200" b="0">
                          <a:solidFill>
                            <a:schemeClr val="tx1"/>
                          </a:solidFill>
                          <a:latin typeface="Arial"/>
                          <a:cs typeface="Arial"/>
                        </a:rPr>
                        <a:t>customers can use the product as intended </a:t>
                      </a:r>
                    </a:p>
                    <a:p>
                      <a:pPr marL="285750" indent="-285750">
                        <a:buAutoNum type="romanLcParenBoth"/>
                      </a:pPr>
                      <a:r>
                        <a:rPr lang="en-GB" sz="1200" b="0">
                          <a:solidFill>
                            <a:schemeClr val="tx1"/>
                          </a:solidFill>
                          <a:latin typeface="Arial"/>
                          <a:cs typeface="Arial"/>
                        </a:rPr>
                        <a:t>appropriate friction is included to mitigate customer harm</a:t>
                      </a:r>
                    </a:p>
                    <a:p>
                      <a:pPr marL="285750" indent="-285750">
                        <a:buAutoNum type="romanLcParenBoth"/>
                      </a:pPr>
                      <a:r>
                        <a:rPr lang="en-GB" sz="1200" b="0">
                          <a:solidFill>
                            <a:schemeClr val="tx1"/>
                          </a:solidFill>
                          <a:latin typeface="Arial"/>
                          <a:cs typeface="Arial"/>
                        </a:rPr>
                        <a:t>customers do not face unreasonable barriers to cancel, switch . their product</a:t>
                      </a:r>
                    </a:p>
                    <a:p>
                      <a:pPr marL="285750" indent="-285750">
                        <a:buAutoNum type="romanLcParenBoth"/>
                      </a:pPr>
                      <a:r>
                        <a:rPr lang="en-GB" sz="1200" b="0">
                          <a:solidFill>
                            <a:schemeClr val="tx1"/>
                          </a:solidFill>
                          <a:latin typeface="Arial"/>
                          <a:cs typeface="Arial"/>
                        </a:rPr>
                        <a:t>customers do not face unreasonable delays to engage with the firm</a:t>
                      </a:r>
                    </a:p>
                    <a:p>
                      <a:pPr marL="285750" indent="-285750">
                        <a:buAutoNum type="romanLcParenBoth"/>
                      </a:pPr>
                      <a:r>
                        <a:rPr lang="en-GB" sz="1200" b="0">
                          <a:solidFill>
                            <a:schemeClr val="tx1"/>
                          </a:solidFill>
                          <a:latin typeface="Arial"/>
                          <a:cs typeface="Arial"/>
                        </a:rPr>
                        <a:t>appropriate monitoring of customer support is carried out</a:t>
                      </a:r>
                    </a:p>
                    <a:p>
                      <a:pPr marL="285750" indent="-285750">
                        <a:buAutoNum type="romanLcParenBoth"/>
                      </a:pPr>
                      <a:r>
                        <a:rPr lang="en-GB" sz="1200" b="0">
                          <a:solidFill>
                            <a:schemeClr val="tx1"/>
                          </a:solidFill>
                          <a:latin typeface="Arial"/>
                          <a:cs typeface="Arial"/>
                        </a:rPr>
                        <a:t>they do not disadvantage particular groups of customers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0" lang="en-GB" sz="1200" b="1" i="0" u="none" strike="noStrike" kern="1200" cap="none" spc="0" normalizeH="0" baseline="0" noProof="0">
                          <a:ln>
                            <a:noFill/>
                          </a:ln>
                          <a:solidFill>
                            <a:schemeClr val="tx1"/>
                          </a:solidFill>
                          <a:effectLst/>
                          <a:uLnTx/>
                          <a:uFillTx/>
                          <a:latin typeface="Arial"/>
                          <a:ea typeface="+mn-ea"/>
                          <a:cs typeface="Arial"/>
                        </a:rPr>
                        <a:t>RSA</a:t>
                      </a:r>
                      <a:r>
                        <a:rPr lang="en-GB" sz="1200" b="1" i="0" u="none" strike="noStrike" kern="1200" cap="none" spc="0" normalizeH="0" baseline="0" noProof="0">
                          <a:ln>
                            <a:noFill/>
                          </a:ln>
                          <a:solidFill>
                            <a:srgbClr val="4D4B4C"/>
                          </a:solidFill>
                          <a:effectLst/>
                          <a:uLnTx/>
                          <a:uFillTx/>
                          <a:latin typeface="Arial"/>
                          <a:ea typeface="+mn-ea"/>
                          <a:cs typeface="Arial"/>
                        </a:rPr>
                        <a:t> </a:t>
                      </a:r>
                      <a:endParaRPr kumimoji="0" lang="en-GB" sz="1200" b="1" i="0" u="none" strike="noStrike" kern="1200" cap="none" spc="0" normalizeH="0" baseline="0" noProof="0">
                        <a:ln>
                          <a:noFill/>
                        </a:ln>
                        <a:solidFill>
                          <a:srgbClr val="4D4B4C"/>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0" lang="en-GB" sz="1200" b="0" i="0" u="none" strike="noStrike" kern="1200" cap="none" spc="0" normalizeH="0" baseline="0" noProof="0">
                          <a:ln>
                            <a:noFill/>
                          </a:ln>
                          <a:solidFill>
                            <a:srgbClr val="4D4B4C"/>
                          </a:solidFill>
                          <a:effectLst/>
                          <a:uLnTx/>
                          <a:uFillTx/>
                          <a:latin typeface="Arial"/>
                          <a:ea typeface="+mn-ea"/>
                          <a:cs typeface="Arial"/>
                        </a:rPr>
                        <a:t>RSA has regulatory permissions to carry out contracts of insurance and this includes claims handling/ processing</a:t>
                      </a: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a:cs typeface="Arial"/>
                        </a:rPr>
                        <a:t>N/A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712671"/>
                  </a:ext>
                </a:extLst>
              </a:tr>
            </a:tbl>
          </a:graphicData>
        </a:graphic>
      </p:graphicFrame>
      <p:sp>
        <p:nvSpPr>
          <p:cNvPr id="9" name="Title 2">
            <a:extLst>
              <a:ext uri="{FF2B5EF4-FFF2-40B4-BE49-F238E27FC236}">
                <a16:creationId xmlns:a16="http://schemas.microsoft.com/office/drawing/2014/main" id="{9813C615-C30C-4004-BB70-E7E70DFB2FE2}"/>
              </a:ext>
            </a:extLst>
          </p:cNvPr>
          <p:cNvSpPr>
            <a:spLocks noGrp="1"/>
          </p:cNvSpPr>
          <p:nvPr>
            <p:ph type="title"/>
          </p:nvPr>
        </p:nvSpPr>
        <p:spPr>
          <a:xfrm>
            <a:off x="1022350" y="260350"/>
            <a:ext cx="10756900" cy="417513"/>
          </a:xfrm>
        </p:spPr>
        <p:txBody>
          <a:bodyPr/>
          <a:lstStyle/>
          <a:p>
            <a:pPr algn="l"/>
            <a:r>
              <a:rPr lang="en-US" sz="2400" b="1">
                <a:solidFill>
                  <a:srgbClr val="7030A0"/>
                </a:solidFill>
                <a:latin typeface="Arial"/>
                <a:cs typeface="Arial"/>
              </a:rPr>
              <a:t> 4.2) Consumer Duty - Roles and Responsibilities: </a:t>
            </a:r>
            <a:r>
              <a:rPr lang="en-GB" sz="2400" b="1">
                <a:solidFill>
                  <a:srgbClr val="7030A0"/>
                </a:solidFill>
                <a:latin typeface="Arial"/>
                <a:cs typeface="Arial"/>
              </a:rPr>
              <a:t>Customer Support</a:t>
            </a:r>
          </a:p>
        </p:txBody>
      </p:sp>
    </p:spTree>
    <p:extLst>
      <p:ext uri="{BB962C8B-B14F-4D97-AF65-F5344CB8AC3E}">
        <p14:creationId xmlns:p14="http://schemas.microsoft.com/office/powerpoint/2010/main" val="262333117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E12EBB-1C4F-4821-BFAE-7FCE9D237986}"/>
              </a:ext>
            </a:extLst>
          </p:cNvPr>
          <p:cNvSpPr>
            <a:spLocks noGrp="1"/>
          </p:cNvSpPr>
          <p:nvPr>
            <p:ph type="title"/>
          </p:nvPr>
        </p:nvSpPr>
        <p:spPr>
          <a:xfrm>
            <a:off x="1276817" y="260384"/>
            <a:ext cx="10629433" cy="418204"/>
          </a:xfrm>
        </p:spPr>
        <p:txBody>
          <a:bodyPr/>
          <a:lstStyle/>
          <a:p>
            <a:pPr algn="l"/>
            <a:r>
              <a:rPr lang="en-GB" sz="2000"/>
              <a:t>Agenda</a:t>
            </a:r>
            <a:endParaRPr lang="en-GB" sz="2000">
              <a:highlight>
                <a:srgbClr val="00FFFF"/>
              </a:highlight>
            </a:endParaRPr>
          </a:p>
        </p:txBody>
      </p:sp>
      <p:graphicFrame>
        <p:nvGraphicFramePr>
          <p:cNvPr id="6" name="Table 5">
            <a:extLst>
              <a:ext uri="{FF2B5EF4-FFF2-40B4-BE49-F238E27FC236}">
                <a16:creationId xmlns:a16="http://schemas.microsoft.com/office/drawing/2014/main" id="{F9C8286B-8DA9-4672-9151-6A83B1FCC36A}"/>
              </a:ext>
            </a:extLst>
          </p:cNvPr>
          <p:cNvGraphicFramePr>
            <a:graphicFrameLocks noGrp="1"/>
          </p:cNvGraphicFramePr>
          <p:nvPr>
            <p:extLst>
              <p:ext uri="{D42A27DB-BD31-4B8C-83A1-F6EECF244321}">
                <p14:modId xmlns:p14="http://schemas.microsoft.com/office/powerpoint/2010/main" val="1658544061"/>
              </p:ext>
            </p:extLst>
          </p:nvPr>
        </p:nvGraphicFramePr>
        <p:xfrm>
          <a:off x="412375" y="678588"/>
          <a:ext cx="11622090" cy="4282440"/>
        </p:xfrm>
        <a:graphic>
          <a:graphicData uri="http://schemas.openxmlformats.org/drawingml/2006/table">
            <a:tbl>
              <a:tblPr firstRow="1" bandRow="1">
                <a:tableStyleId>{3B4B98B0-60AC-42C2-AFA5-B58CD77FA1E5}</a:tableStyleId>
              </a:tblPr>
              <a:tblGrid>
                <a:gridCol w="10897612">
                  <a:extLst>
                    <a:ext uri="{9D8B030D-6E8A-4147-A177-3AD203B41FA5}">
                      <a16:colId xmlns:a16="http://schemas.microsoft.com/office/drawing/2014/main" val="2607063564"/>
                    </a:ext>
                  </a:extLst>
                </a:gridCol>
                <a:gridCol w="724478">
                  <a:extLst>
                    <a:ext uri="{9D8B030D-6E8A-4147-A177-3AD203B41FA5}">
                      <a16:colId xmlns:a16="http://schemas.microsoft.com/office/drawing/2014/main" val="396233204"/>
                    </a:ext>
                  </a:extLst>
                </a:gridCol>
              </a:tblGrid>
              <a:tr h="162578">
                <a:tc>
                  <a:txBody>
                    <a:bodyPr/>
                    <a:lstStyle/>
                    <a:p>
                      <a:r>
                        <a:rPr lang="en-GB" sz="1200" b="1">
                          <a:solidFill>
                            <a:schemeClr val="bg1"/>
                          </a:solidFill>
                        </a:rPr>
                        <a:t>Item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GB" sz="1200" b="1">
                          <a:solidFill>
                            <a:schemeClr val="bg1"/>
                          </a:solidFill>
                        </a:rPr>
                        <a:t>Slide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239756819"/>
                  </a:ext>
                </a:extLst>
              </a:tr>
              <a:tr h="262327">
                <a:tc>
                  <a:txBody>
                    <a:bodyPr/>
                    <a:lstStyle/>
                    <a:p>
                      <a:pPr marL="228600" indent="-228600">
                        <a:buFont typeface="+mj-lt"/>
                        <a:buAutoNum type="arabicParenR"/>
                      </a:pPr>
                      <a:r>
                        <a:rPr lang="en-GB" sz="1150" b="1" baseline="0"/>
                        <a:t>Introduction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5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0465835"/>
                  </a:ext>
                </a:extLst>
              </a:tr>
              <a:tr h="162578">
                <a:tc>
                  <a:txBody>
                    <a:bodyPr/>
                    <a:lstStyle/>
                    <a:p>
                      <a:pPr marL="180975" marR="0" lvl="0" indent="85725" algn="l" rtl="0" eaLnBrk="1" fontAlgn="auto" latinLnBrk="0" hangingPunct="1">
                        <a:lnSpc>
                          <a:spcPct val="100000"/>
                        </a:lnSpc>
                        <a:spcBef>
                          <a:spcPts val="0"/>
                        </a:spcBef>
                        <a:spcAft>
                          <a:spcPts val="0"/>
                        </a:spcAft>
                        <a:buClrTx/>
                        <a:buSzTx/>
                        <a:buFont typeface="+mj-lt"/>
                        <a:buNone/>
                      </a:pPr>
                      <a:r>
                        <a:rPr lang="en-GB" sz="1150" kern="1200" baseline="0">
                          <a:solidFill>
                            <a:schemeClr val="tx1"/>
                          </a:solidFill>
                          <a:latin typeface="+mn-lt"/>
                          <a:ea typeface="+mn-ea"/>
                          <a:cs typeface="+mn-cs"/>
                        </a:rPr>
                        <a:t>1.1) Consumer Duty: Overview</a:t>
                      </a:r>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5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8295183"/>
                  </a:ext>
                </a:extLst>
              </a:tr>
              <a:tr h="162578">
                <a:tc>
                  <a:txBody>
                    <a:bodyPr/>
                    <a:lstStyle/>
                    <a:p>
                      <a:pPr marL="0" marR="0" lvl="0" indent="266700" algn="l" rtl="0" eaLnBrk="1" fontAlgn="auto" latinLnBrk="0" hangingPunct="1">
                        <a:lnSpc>
                          <a:spcPct val="100000"/>
                        </a:lnSpc>
                        <a:spcBef>
                          <a:spcPts val="0"/>
                        </a:spcBef>
                        <a:spcAft>
                          <a:spcPts val="0"/>
                        </a:spcAft>
                        <a:buClrTx/>
                        <a:buSzTx/>
                        <a:buFont typeface="+mj-lt"/>
                        <a:buNone/>
                      </a:pPr>
                      <a:r>
                        <a:rPr lang="en-GB" sz="1150" kern="1200" baseline="0">
                          <a:solidFill>
                            <a:schemeClr val="tx1"/>
                          </a:solidFill>
                          <a:latin typeface="+mn-lt"/>
                          <a:ea typeface="+mn-ea"/>
                          <a:cs typeface="+mn-cs"/>
                        </a:rPr>
                        <a:t>1.2) </a:t>
                      </a:r>
                      <a:r>
                        <a:rPr lang="en-GB" sz="1200" b="0" i="0" u="none" strike="noStrike" kern="1200" baseline="0" noProof="0">
                          <a:solidFill>
                            <a:schemeClr val="tx1"/>
                          </a:solidFill>
                          <a:latin typeface="Arial"/>
                        </a:rPr>
                        <a:t>RSA approach to Consumer Duty</a:t>
                      </a:r>
                      <a:endParaRPr lang="en-GB" sz="1150" kern="1200" baseline="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50">
                          <a:solidFill>
                            <a:schemeClr val="tx1"/>
                          </a:solidFill>
                        </a:rPr>
                        <a:t>5-6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3192450"/>
                  </a:ext>
                </a:extLst>
              </a:tr>
              <a:tr h="162578">
                <a:tc>
                  <a:txBody>
                    <a:bodyPr/>
                    <a:lstStyle/>
                    <a:p>
                      <a:pPr marL="0" indent="0">
                        <a:buFont typeface="+mj-lt"/>
                        <a:buNone/>
                      </a:pPr>
                      <a:r>
                        <a:rPr lang="en-GB" sz="1150" b="1" baseline="0"/>
                        <a:t>2)   Consumer Duty Roles and Responsibilities: </a:t>
                      </a:r>
                      <a:r>
                        <a:rPr lang="en-GB" sz="1150" b="1" i="1" baseline="0"/>
                        <a:t>Cross Cutting Obligations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50">
                          <a:solidFill>
                            <a:schemeClr val="tx1"/>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5887767"/>
                  </a:ext>
                </a:extLst>
              </a:tr>
              <a:tr h="262327">
                <a:tc>
                  <a:txBody>
                    <a:bodyPr/>
                    <a:lstStyle/>
                    <a:p>
                      <a:pPr marL="0" marR="0" lvl="0" indent="0" algn="l" rtl="0" eaLnBrk="1" fontAlgn="auto" latinLnBrk="0" hangingPunct="1">
                        <a:lnSpc>
                          <a:spcPct val="100000"/>
                        </a:lnSpc>
                        <a:spcBef>
                          <a:spcPts val="0"/>
                        </a:spcBef>
                        <a:spcAft>
                          <a:spcPts val="0"/>
                        </a:spcAft>
                        <a:buClrTx/>
                        <a:buSzTx/>
                        <a:buFont typeface="+mj-lt"/>
                        <a:buNone/>
                      </a:pPr>
                      <a:r>
                        <a:rPr lang="en-GB" sz="1150" b="1" baseline="0"/>
                        <a:t>3)   Consumer Duty Roles and Responsibilities: </a:t>
                      </a:r>
                      <a:r>
                        <a:rPr lang="en-GB" sz="1150" b="1" i="1" baseline="0"/>
                        <a:t>Customer Understanding </a:t>
                      </a:r>
                      <a:endParaRPr lang="en-GB" sz="1150" baseline="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50" strike="noStrike" baseline="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2682046"/>
                  </a:ext>
                </a:extLst>
              </a:tr>
              <a:tr h="162578">
                <a:tc>
                  <a:txBody>
                    <a:bodyPr/>
                    <a:lstStyle/>
                    <a:p>
                      <a:pPr marL="0" marR="0" lvl="0" indent="266700" algn="l" defTabSz="914400" rtl="0" eaLnBrk="1" fontAlgn="auto" latinLnBrk="0" hangingPunct="1">
                        <a:lnSpc>
                          <a:spcPct val="100000"/>
                        </a:lnSpc>
                        <a:spcBef>
                          <a:spcPts val="0"/>
                        </a:spcBef>
                        <a:spcAft>
                          <a:spcPts val="0"/>
                        </a:spcAft>
                        <a:buClrTx/>
                        <a:buSzTx/>
                        <a:buFont typeface="+mj-lt"/>
                        <a:buNone/>
                        <a:tabLst/>
                        <a:defRPr/>
                      </a:pPr>
                      <a:r>
                        <a:rPr lang="en-GB" sz="1150" baseline="0"/>
                        <a:t>3.1) General Distribution Activity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50" strike="noStrike" baseline="0">
                          <a:solidFill>
                            <a:schemeClr val="tx1"/>
                          </a:solidFill>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83996"/>
                  </a:ext>
                </a:extLst>
              </a:tr>
              <a:tr h="162578">
                <a:tc>
                  <a:txBody>
                    <a:bodyPr/>
                    <a:lstStyle/>
                    <a:p>
                      <a:pPr marL="0" marR="0" lvl="0" indent="266700" algn="l" rtl="0" eaLnBrk="1" fontAlgn="auto" latinLnBrk="0" hangingPunct="1">
                        <a:lnSpc>
                          <a:spcPct val="100000"/>
                        </a:lnSpc>
                        <a:spcBef>
                          <a:spcPts val="0"/>
                        </a:spcBef>
                        <a:spcAft>
                          <a:spcPts val="0"/>
                        </a:spcAft>
                        <a:buClrTx/>
                        <a:buSzTx/>
                        <a:buFont typeface="+mj-lt"/>
                        <a:buNone/>
                      </a:pPr>
                      <a:r>
                        <a:rPr lang="en-GB" sz="1150" baseline="0"/>
                        <a:t>3.2) Pre Sales Information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50" strike="noStrike" baseline="0">
                          <a:solidFill>
                            <a:schemeClr val="tx1"/>
                          </a:solidFill>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7303788"/>
                  </a:ext>
                </a:extLst>
              </a:tr>
              <a:tr h="162578">
                <a:tc>
                  <a:txBody>
                    <a:bodyPr/>
                    <a:lstStyle/>
                    <a:p>
                      <a:pPr marL="0" marR="0" lvl="0" indent="266700" algn="l" defTabSz="914400" rtl="0" eaLnBrk="1" fontAlgn="auto" latinLnBrk="0" hangingPunct="1">
                        <a:lnSpc>
                          <a:spcPct val="100000"/>
                        </a:lnSpc>
                        <a:spcBef>
                          <a:spcPts val="0"/>
                        </a:spcBef>
                        <a:spcAft>
                          <a:spcPts val="0"/>
                        </a:spcAft>
                        <a:buClrTx/>
                        <a:buSzTx/>
                        <a:buFont typeface="+mj-lt"/>
                        <a:buNone/>
                        <a:tabLst/>
                        <a:defRPr/>
                      </a:pPr>
                      <a:r>
                        <a:rPr lang="en-GB" sz="1150" baseline="0"/>
                        <a:t>3.3) Selecting Communication Channels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50" strike="noStrike" baseline="0">
                          <a:solidFill>
                            <a:schemeClr val="tx1"/>
                          </a:solidFill>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9949598"/>
                  </a:ext>
                </a:extLst>
              </a:tr>
              <a:tr h="162578">
                <a:tc>
                  <a:txBody>
                    <a:bodyPr/>
                    <a:lstStyle/>
                    <a:p>
                      <a:pPr marL="0" marR="0" lvl="0" indent="266700" algn="l" defTabSz="914400" rtl="0" eaLnBrk="1" fontAlgn="auto" latinLnBrk="0" hangingPunct="1">
                        <a:lnSpc>
                          <a:spcPct val="100000"/>
                        </a:lnSpc>
                        <a:spcBef>
                          <a:spcPts val="0"/>
                        </a:spcBef>
                        <a:spcAft>
                          <a:spcPts val="0"/>
                        </a:spcAft>
                        <a:buClrTx/>
                        <a:buSzTx/>
                        <a:buFont typeface="+mj-lt"/>
                        <a:buNone/>
                        <a:tabLst/>
                        <a:defRPr/>
                      </a:pPr>
                      <a:r>
                        <a:rPr lang="en-GB" sz="1150" baseline="0"/>
                        <a:t>3.4) Product Policy Information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50" strike="noStrike" baseline="0">
                          <a:solidFill>
                            <a:schemeClr val="tx1"/>
                          </a:solidFill>
                        </a:rPr>
                        <a:t>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3873201"/>
                  </a:ext>
                </a:extLst>
              </a:tr>
              <a:tr h="162578">
                <a:tc>
                  <a:txBody>
                    <a:bodyPr/>
                    <a:lstStyle/>
                    <a:p>
                      <a:pPr marL="0" marR="0" lvl="0" indent="266700" algn="l" rtl="0" eaLnBrk="1" fontAlgn="auto" latinLnBrk="0" hangingPunct="1">
                        <a:lnSpc>
                          <a:spcPct val="100000"/>
                        </a:lnSpc>
                        <a:spcBef>
                          <a:spcPts val="0"/>
                        </a:spcBef>
                        <a:spcAft>
                          <a:spcPts val="0"/>
                        </a:spcAft>
                        <a:buClrTx/>
                        <a:buSzTx/>
                        <a:buFont typeface="+mj-lt"/>
                        <a:buNone/>
                      </a:pPr>
                      <a:r>
                        <a:rPr lang="en-GB" sz="1150" baseline="0"/>
                        <a:t>3.5) Post Sale Information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50" strike="noStrike" baseline="0">
                          <a:solidFill>
                            <a:schemeClr val="tx1"/>
                          </a:solidFill>
                        </a:rPr>
                        <a:t>12-13</a:t>
                      </a:r>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6826394"/>
                  </a:ext>
                </a:extLst>
              </a:tr>
              <a:tr h="162578">
                <a:tc>
                  <a:txBody>
                    <a:bodyPr/>
                    <a:lstStyle/>
                    <a:p>
                      <a:pPr marL="0" marR="0" lvl="0" indent="266700" algn="l" rtl="0" eaLnBrk="1" fontAlgn="auto" latinLnBrk="0" hangingPunct="1">
                        <a:lnSpc>
                          <a:spcPct val="100000"/>
                        </a:lnSpc>
                        <a:spcBef>
                          <a:spcPts val="0"/>
                        </a:spcBef>
                        <a:spcAft>
                          <a:spcPts val="0"/>
                        </a:spcAft>
                        <a:buClrTx/>
                        <a:buSzTx/>
                        <a:buFont typeface="+mj-lt"/>
                        <a:buNone/>
                      </a:pPr>
                      <a:r>
                        <a:rPr lang="en-GB" sz="1150" baseline="0"/>
                        <a:t>3.6) Other Requirements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50" strike="noStrike" baseline="0">
                          <a:solidFill>
                            <a:schemeClr val="tx1"/>
                          </a:solidFill>
                        </a:rPr>
                        <a:t>14 - 15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6462711"/>
                  </a:ext>
                </a:extLst>
              </a:tr>
              <a:tr h="162578">
                <a:tc>
                  <a:txBody>
                    <a:bodyPr/>
                    <a:lstStyle/>
                    <a:p>
                      <a:pPr marL="0" marR="0" lvl="0" indent="0" algn="l" rtl="0" eaLnBrk="1" fontAlgn="auto" latinLnBrk="0" hangingPunct="1">
                        <a:lnSpc>
                          <a:spcPct val="100000"/>
                        </a:lnSpc>
                        <a:spcBef>
                          <a:spcPts val="0"/>
                        </a:spcBef>
                        <a:spcAft>
                          <a:spcPts val="0"/>
                        </a:spcAft>
                        <a:buClrTx/>
                        <a:buSzTx/>
                        <a:buFont typeface="+mj-lt"/>
                        <a:buNone/>
                        <a:tabLst>
                          <a:tab pos="266700" algn="l"/>
                        </a:tabLst>
                      </a:pPr>
                      <a:r>
                        <a:rPr lang="en-GB" sz="1150" b="1" baseline="0"/>
                        <a:t>4)  Consumer Duty Roles and Responsibilities: </a:t>
                      </a:r>
                      <a:r>
                        <a:rPr lang="en-GB" sz="1150" b="1" i="1" baseline="0"/>
                        <a:t>Customer Support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50" strike="sngStrike" baseline="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7139647"/>
                  </a:ext>
                </a:extLst>
              </a:tr>
              <a:tr h="162578">
                <a:tc>
                  <a:txBody>
                    <a:bodyPr/>
                    <a:lstStyle/>
                    <a:p>
                      <a:pPr marL="0" marR="0" lvl="0" indent="266700" algn="l" defTabSz="914400" rtl="0" eaLnBrk="1" fontAlgn="auto" latinLnBrk="0" hangingPunct="1">
                        <a:lnSpc>
                          <a:spcPct val="100000"/>
                        </a:lnSpc>
                        <a:spcBef>
                          <a:spcPts val="0"/>
                        </a:spcBef>
                        <a:spcAft>
                          <a:spcPts val="0"/>
                        </a:spcAft>
                        <a:buClrTx/>
                        <a:buSzTx/>
                        <a:buFont typeface="+mj-lt"/>
                        <a:buNone/>
                        <a:tabLst/>
                        <a:defRPr/>
                      </a:pPr>
                      <a:r>
                        <a:rPr lang="en-GB" sz="1150" baseline="0"/>
                        <a:t>4.1) Product Lifecycle</a:t>
                      </a:r>
                      <a:endParaRPr kumimoji="0" lang="en-GB" sz="1150" b="1" i="1" u="none" strike="noStrike" kern="1200" cap="none" spc="0" normalizeH="0" baseline="0" noProof="0">
                        <a:ln>
                          <a:noFill/>
                        </a:ln>
                        <a:solidFill>
                          <a:srgbClr val="4D4B4C"/>
                        </a:solidFill>
                        <a:effectLst/>
                        <a:uLnTx/>
                        <a:uFillTx/>
                        <a:latin typeface="Arial" panose="020B0604020202020204"/>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50"/>
                        <a:t>16-17</a:t>
                      </a:r>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8425391"/>
                  </a:ext>
                </a:extLst>
              </a:tr>
              <a:tr h="162578">
                <a:tc>
                  <a:txBody>
                    <a:bodyPr/>
                    <a:lstStyle/>
                    <a:p>
                      <a:pPr marL="0" marR="0" lvl="0" indent="266700" algn="l" defTabSz="914400" rtl="0" eaLnBrk="1" fontAlgn="auto" latinLnBrk="0" hangingPunct="1">
                        <a:lnSpc>
                          <a:spcPct val="100000"/>
                        </a:lnSpc>
                        <a:spcBef>
                          <a:spcPts val="0"/>
                        </a:spcBef>
                        <a:spcAft>
                          <a:spcPts val="0"/>
                        </a:spcAft>
                        <a:buClrTx/>
                        <a:buSzTx/>
                        <a:buFont typeface="+mj-lt"/>
                        <a:buNone/>
                        <a:tabLst/>
                        <a:defRPr/>
                      </a:pPr>
                      <a:r>
                        <a:rPr lang="en-GB" sz="1150" baseline="0"/>
                        <a:t>4.2) Claims</a:t>
                      </a:r>
                      <a:endParaRPr kumimoji="0" lang="en-GB" sz="1150" b="1" i="1" u="none" strike="noStrike" kern="1200" cap="none" spc="0" normalizeH="0" baseline="0" noProof="0">
                        <a:ln>
                          <a:noFill/>
                        </a:ln>
                        <a:solidFill>
                          <a:srgbClr val="4D4B4C"/>
                        </a:solidFill>
                        <a:effectLst/>
                        <a:uLnTx/>
                        <a:uFillTx/>
                        <a:latin typeface="Arial" panose="020B0604020202020204"/>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50"/>
                        <a:t>18 - 19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95391"/>
                  </a:ext>
                </a:extLst>
              </a:tr>
              <a:tr h="162578">
                <a:tc>
                  <a:txBody>
                    <a:bodyPr/>
                    <a:lstStyle/>
                    <a:p>
                      <a:pPr marL="0" marR="0" lvl="0" indent="0" algn="l" rtl="0" eaLnBrk="1" fontAlgn="auto" latinLnBrk="0" hangingPunct="1">
                        <a:lnSpc>
                          <a:spcPct val="100000"/>
                        </a:lnSpc>
                        <a:spcBef>
                          <a:spcPts val="0"/>
                        </a:spcBef>
                        <a:spcAft>
                          <a:spcPts val="0"/>
                        </a:spcAft>
                        <a:buClrTx/>
                        <a:buSzTx/>
                        <a:buFont typeface="+mj-lt"/>
                        <a:buNone/>
                      </a:pPr>
                      <a:r>
                        <a:rPr lang="en-GB" sz="1150" b="1" i="0" u="none" strike="noStrike" kern="1200" cap="none" spc="0" normalizeH="0" baseline="0" noProof="0">
                          <a:ln>
                            <a:noFill/>
                          </a:ln>
                          <a:solidFill>
                            <a:srgbClr val="4D4B4C"/>
                          </a:solidFill>
                          <a:effectLst/>
                          <a:uLnTx/>
                          <a:uFillTx/>
                          <a:latin typeface="Arial" panose="020B0604020202020204"/>
                          <a:ea typeface="+mn-ea"/>
                          <a:cs typeface="+mn-cs"/>
                        </a:rPr>
                        <a:t>5</a:t>
                      </a:r>
                      <a:r>
                        <a:rPr kumimoji="0" lang="en-GB" sz="1150" b="1" i="0" u="none" strike="noStrike" kern="1200" cap="none" spc="0" normalizeH="0" baseline="0" noProof="0">
                          <a:ln>
                            <a:noFill/>
                          </a:ln>
                          <a:solidFill>
                            <a:srgbClr val="4D4B4C"/>
                          </a:solidFill>
                          <a:effectLst/>
                          <a:uLnTx/>
                          <a:uFillTx/>
                          <a:latin typeface="Arial" panose="020B0604020202020204"/>
                          <a:ea typeface="+mn-ea"/>
                          <a:cs typeface="+mn-cs"/>
                        </a:rPr>
                        <a:t>)</a:t>
                      </a:r>
                      <a:r>
                        <a:rPr lang="en-GB" sz="1150" b="1" i="0" u="none" strike="noStrike" kern="1200" cap="none" spc="0" normalizeH="0" baseline="0" noProof="0">
                          <a:ln>
                            <a:noFill/>
                          </a:ln>
                          <a:solidFill>
                            <a:srgbClr val="4D4B4C"/>
                          </a:solidFill>
                          <a:effectLst/>
                          <a:uLnTx/>
                          <a:uFillTx/>
                          <a:latin typeface="Arial" panose="020B0604020202020204"/>
                          <a:ea typeface="+mn-ea"/>
                          <a:cs typeface="+mn-cs"/>
                        </a:rPr>
                        <a:t>   </a:t>
                      </a:r>
                      <a:r>
                        <a:rPr kumimoji="0" lang="en-GB" sz="1150" b="1" i="0" u="none" strike="noStrike" kern="1200" cap="none" spc="0" normalizeH="0" baseline="0" noProof="0">
                          <a:ln>
                            <a:noFill/>
                          </a:ln>
                          <a:solidFill>
                            <a:srgbClr val="4D4B4C"/>
                          </a:solidFill>
                          <a:effectLst/>
                          <a:uLnTx/>
                          <a:uFillTx/>
                          <a:latin typeface="Arial" panose="020B0604020202020204"/>
                          <a:ea typeface="+mn-ea"/>
                          <a:cs typeface="+mn-cs"/>
                        </a:rPr>
                        <a:t>Consumer Duty Roles and Responsibilities: </a:t>
                      </a:r>
                      <a:r>
                        <a:rPr kumimoji="0" lang="en-GB" sz="1150" b="1" i="1" u="none" strike="noStrike" kern="1200" cap="none" spc="0" normalizeH="0" baseline="0" noProof="0">
                          <a:ln>
                            <a:noFill/>
                          </a:ln>
                          <a:solidFill>
                            <a:srgbClr val="4D4B4C"/>
                          </a:solidFill>
                          <a:effectLst/>
                          <a:uLnTx/>
                          <a:uFillTx/>
                          <a:latin typeface="+mn-lt"/>
                          <a:ea typeface="+mn-ea"/>
                          <a:cs typeface="+mn-cs"/>
                        </a:rPr>
                        <a:t>Management Information – Monitoring Outcomes</a:t>
                      </a:r>
                      <a:endParaRPr kumimoji="0" lang="en-GB" sz="1150" b="1" i="1" u="none" strike="noStrike" kern="1200" cap="none" spc="0" normalizeH="0" baseline="0" noProof="0">
                        <a:ln>
                          <a:noFill/>
                        </a:ln>
                        <a:solidFill>
                          <a:srgbClr val="4D4B4C"/>
                        </a:solidFill>
                        <a:effectLst/>
                        <a:uLnTx/>
                        <a:uFillTx/>
                        <a:latin typeface="Arial" panose="020B0604020202020204"/>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50" strike="noStrike" baseline="0">
                          <a:solidFill>
                            <a:schemeClr val="tx1"/>
                          </a:solidFill>
                        </a:rPr>
                        <a:t>20-21</a:t>
                      </a:r>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8798022"/>
                  </a:ext>
                </a:extLst>
              </a:tr>
            </a:tbl>
          </a:graphicData>
        </a:graphic>
      </p:graphicFrame>
      <p:sp>
        <p:nvSpPr>
          <p:cNvPr id="7" name="Slide Number Placeholder 6">
            <a:extLst>
              <a:ext uri="{FF2B5EF4-FFF2-40B4-BE49-F238E27FC236}">
                <a16:creationId xmlns:a16="http://schemas.microsoft.com/office/drawing/2014/main" id="{18B4F43A-A4E7-4AFD-B294-0FAF3D242A88}"/>
              </a:ext>
            </a:extLst>
          </p:cNvPr>
          <p:cNvSpPr>
            <a:spLocks noGrp="1"/>
          </p:cNvSpPr>
          <p:nvPr>
            <p:ph type="sldNum" sz="quarter" idx="4"/>
          </p:nvPr>
        </p:nvSpPr>
        <p:spPr/>
        <p:txBody>
          <a:bodyPr/>
          <a:lstStyle/>
          <a:p>
            <a:fld id="{12457B79-0310-8A40-B359-B8A66DAB93A1}" type="slidenum">
              <a:rPr lang="en-US" smtClean="0">
                <a:solidFill>
                  <a:srgbClr val="3C3C3C">
                    <a:tint val="75000"/>
                  </a:srgbClr>
                </a:solidFill>
              </a:rPr>
              <a:pPr/>
              <a:t>2</a:t>
            </a:fld>
            <a:endParaRPr lang="en-US">
              <a:solidFill>
                <a:srgbClr val="3C3C3C">
                  <a:tint val="75000"/>
                </a:srgbClr>
              </a:solidFill>
            </a:endParaRPr>
          </a:p>
        </p:txBody>
      </p:sp>
    </p:spTree>
    <p:extLst>
      <p:ext uri="{BB962C8B-B14F-4D97-AF65-F5344CB8AC3E}">
        <p14:creationId xmlns:p14="http://schemas.microsoft.com/office/powerpoint/2010/main" val="312825026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D6DF0A-4ABF-408B-B1D5-5B0DD9A76D9D}"/>
              </a:ext>
            </a:extLst>
          </p:cNvPr>
          <p:cNvSpPr>
            <a:spLocks noGrp="1"/>
          </p:cNvSpPr>
          <p:nvPr>
            <p:ph type="sldNum" sz="quarter" idx="4"/>
          </p:nvPr>
        </p:nvSpPr>
        <p:spPr/>
        <p:txBody>
          <a:bodyPr/>
          <a:lstStyle/>
          <a:p>
            <a:fld id="{12457B79-0310-8A40-B359-B8A66DAB93A1}" type="slidenum">
              <a:rPr lang="en-US" smtClean="0">
                <a:solidFill>
                  <a:srgbClr val="3C3C3C">
                    <a:tint val="75000"/>
                  </a:srgbClr>
                </a:solidFill>
              </a:rPr>
              <a:pPr/>
              <a:t>20</a:t>
            </a:fld>
            <a:endParaRPr lang="en-US">
              <a:solidFill>
                <a:srgbClr val="3C3C3C">
                  <a:tint val="75000"/>
                </a:srgbClr>
              </a:solidFill>
            </a:endParaRPr>
          </a:p>
        </p:txBody>
      </p:sp>
      <p:graphicFrame>
        <p:nvGraphicFramePr>
          <p:cNvPr id="8" name="Table 2">
            <a:extLst>
              <a:ext uri="{FF2B5EF4-FFF2-40B4-BE49-F238E27FC236}">
                <a16:creationId xmlns:a16="http://schemas.microsoft.com/office/drawing/2014/main" id="{5F03CD02-4669-400D-A33A-07585A6635E2}"/>
              </a:ext>
            </a:extLst>
          </p:cNvPr>
          <p:cNvGraphicFramePr>
            <a:graphicFrameLocks noGrp="1"/>
          </p:cNvGraphicFramePr>
          <p:nvPr>
            <p:extLst>
              <p:ext uri="{D42A27DB-BD31-4B8C-83A1-F6EECF244321}">
                <p14:modId xmlns:p14="http://schemas.microsoft.com/office/powerpoint/2010/main" val="3535034820"/>
              </p:ext>
            </p:extLst>
          </p:nvPr>
        </p:nvGraphicFramePr>
        <p:xfrm>
          <a:off x="334541" y="880686"/>
          <a:ext cx="11570436" cy="4276778"/>
        </p:xfrm>
        <a:graphic>
          <a:graphicData uri="http://schemas.openxmlformats.org/drawingml/2006/table">
            <a:tbl>
              <a:tblPr firstRow="1" bandRow="1">
                <a:tableStyleId>{F5AB1C69-6EDB-4FF4-983F-18BD219EF322}</a:tableStyleId>
              </a:tblPr>
              <a:tblGrid>
                <a:gridCol w="1594199">
                  <a:extLst>
                    <a:ext uri="{9D8B030D-6E8A-4147-A177-3AD203B41FA5}">
                      <a16:colId xmlns:a16="http://schemas.microsoft.com/office/drawing/2014/main" val="3077636520"/>
                    </a:ext>
                  </a:extLst>
                </a:gridCol>
                <a:gridCol w="1014534">
                  <a:extLst>
                    <a:ext uri="{9D8B030D-6E8A-4147-A177-3AD203B41FA5}">
                      <a16:colId xmlns:a16="http://schemas.microsoft.com/office/drawing/2014/main" val="3155694738"/>
                    </a:ext>
                  </a:extLst>
                </a:gridCol>
                <a:gridCol w="2662642">
                  <a:extLst>
                    <a:ext uri="{9D8B030D-6E8A-4147-A177-3AD203B41FA5}">
                      <a16:colId xmlns:a16="http://schemas.microsoft.com/office/drawing/2014/main" val="2441522737"/>
                    </a:ext>
                  </a:extLst>
                </a:gridCol>
                <a:gridCol w="1678280">
                  <a:extLst>
                    <a:ext uri="{9D8B030D-6E8A-4147-A177-3AD203B41FA5}">
                      <a16:colId xmlns:a16="http://schemas.microsoft.com/office/drawing/2014/main" val="4047768373"/>
                    </a:ext>
                  </a:extLst>
                </a:gridCol>
                <a:gridCol w="1736937">
                  <a:extLst>
                    <a:ext uri="{9D8B030D-6E8A-4147-A177-3AD203B41FA5}">
                      <a16:colId xmlns:a16="http://schemas.microsoft.com/office/drawing/2014/main" val="1877482288"/>
                    </a:ext>
                  </a:extLst>
                </a:gridCol>
                <a:gridCol w="1404316">
                  <a:extLst>
                    <a:ext uri="{9D8B030D-6E8A-4147-A177-3AD203B41FA5}">
                      <a16:colId xmlns:a16="http://schemas.microsoft.com/office/drawing/2014/main" val="302056837"/>
                    </a:ext>
                  </a:extLst>
                </a:gridCol>
                <a:gridCol w="1479528">
                  <a:extLst>
                    <a:ext uri="{9D8B030D-6E8A-4147-A177-3AD203B41FA5}">
                      <a16:colId xmlns:a16="http://schemas.microsoft.com/office/drawing/2014/main" val="2658734452"/>
                    </a:ext>
                  </a:extLst>
                </a:gridCol>
              </a:tblGrid>
              <a:tr h="236873">
                <a:tc gridSpan="7">
                  <a:txBody>
                    <a:bodyPr/>
                    <a:lstStyle/>
                    <a:p>
                      <a:pPr marL="0" indent="0">
                        <a:buNone/>
                      </a:pPr>
                      <a:r>
                        <a:rPr lang="en-GB" sz="1200" b="1" i="0">
                          <a:solidFill>
                            <a:schemeClr val="tx1"/>
                          </a:solidFill>
                        </a:rPr>
                        <a:t>MONITORING 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01653868"/>
                  </a:ext>
                </a:extLst>
              </a:tr>
              <a:tr h="236873">
                <a:tc gridSpan="7">
                  <a:txBody>
                    <a:bodyPr/>
                    <a:lstStyle/>
                    <a:p>
                      <a:pPr marL="0" lvl="0" indent="0">
                        <a:buNone/>
                      </a:pPr>
                      <a:r>
                        <a:rPr lang="en-GB" sz="1200" b="1" i="0">
                          <a:solidFill>
                            <a:schemeClr val="tx1"/>
                          </a:solidFill>
                        </a:rPr>
                        <a:t>Management Information </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20178723"/>
                  </a:ext>
                </a:extLst>
              </a:tr>
              <a:tr h="710618">
                <a:tc>
                  <a:txBody>
                    <a:bodyPr/>
                    <a:lstStyle/>
                    <a:p>
                      <a:pPr marL="0" algn="l" defTabSz="914400" rtl="0" eaLnBrk="1" latinLnBrk="0" hangingPunct="1"/>
                      <a:r>
                        <a:rPr lang="en-GB" sz="1200" b="1" kern="1200">
                          <a:solidFill>
                            <a:schemeClr val="bg1"/>
                          </a:solidFill>
                          <a:latin typeface="+mn-lt"/>
                          <a:ea typeface="+mn-ea"/>
                          <a:cs typeface="+mn-cs"/>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rtl="0" eaLnBrk="1" latinLnBrk="0" hangingPunct="1"/>
                      <a:r>
                        <a:rPr lang="en-GB" sz="1200" b="1" kern="1200">
                          <a:solidFill>
                            <a:schemeClr val="bg1"/>
                          </a:solidFill>
                          <a:latin typeface="+mn-lt"/>
                          <a:ea typeface="+mn-ea"/>
                          <a:cs typeface="+mn-cs"/>
                        </a:rPr>
                        <a:t>FCA </a:t>
                      </a:r>
                    </a:p>
                    <a:p>
                      <a:pPr marL="0" algn="l" defTabSz="914400" rtl="0" eaLnBrk="1" latinLnBrk="0" hangingPunct="1"/>
                      <a:r>
                        <a:rPr lang="en-GB" sz="1200" b="1" kern="1200">
                          <a:solidFill>
                            <a:schemeClr val="bg1"/>
                          </a:solidFill>
                          <a:latin typeface="+mn-lt"/>
                          <a:ea typeface="+mn-ea"/>
                          <a:cs typeface="+mn-cs"/>
                        </a:rPr>
                        <a:t>rule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400" rtl="0" eaLnBrk="1" latinLnBrk="0" hangingPunct="1"/>
                      <a:r>
                        <a:rPr lang="en-GB" sz="1200" b="1" kern="1200">
                          <a:solidFill>
                            <a:schemeClr val="bg1"/>
                          </a:solidFill>
                          <a:latin typeface="+mn-lt"/>
                          <a:ea typeface="+mn-ea"/>
                          <a:cs typeface="+mn-cs"/>
                        </a:rPr>
                        <a:t>Summary of regulatory requirement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400" rtl="0" eaLnBrk="1" latinLnBrk="0" hangingPunct="1"/>
                      <a:r>
                        <a:rPr lang="en-GB" sz="1200" b="1" kern="1200">
                          <a:solidFill>
                            <a:schemeClr val="bg1"/>
                          </a:solidFill>
                          <a:latin typeface="+mn-lt"/>
                          <a:ea typeface="+mn-ea"/>
                          <a:cs typeface="+mn-cs"/>
                        </a:rPr>
                        <a:t>Responsible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400" rtl="0" eaLnBrk="1" latinLnBrk="0" hangingPunct="1"/>
                      <a:r>
                        <a:rPr lang="en-GB" sz="1200" b="1" kern="1200">
                          <a:solidFill>
                            <a:schemeClr val="bg1"/>
                          </a:solidFill>
                          <a:latin typeface="+mn-lt"/>
                          <a:ea typeface="+mn-ea"/>
                          <a:cs typeface="+mn-cs"/>
                        </a:rPr>
                        <a:t>Rationale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400" rtl="0" eaLnBrk="1" latinLnBrk="0" hangingPunct="1"/>
                      <a:r>
                        <a:rPr lang="en-GB" sz="1200" b="1" kern="1200">
                          <a:solidFill>
                            <a:schemeClr val="bg1"/>
                          </a:solidFill>
                          <a:latin typeface="+mn-lt"/>
                          <a:ea typeface="+mn-ea"/>
                          <a:cs typeface="+mn-cs"/>
                        </a:rPr>
                        <a:t>Material influence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400" rtl="0" eaLnBrk="1" latinLnBrk="0" hangingPunct="1"/>
                      <a:r>
                        <a:rPr lang="en-GB" sz="1200" b="1" kern="1200">
                          <a:solidFill>
                            <a:schemeClr val="bg1"/>
                          </a:solidFill>
                          <a:latin typeface="+mn-lt"/>
                          <a:ea typeface="+mn-ea"/>
                          <a:cs typeface="+mn-cs"/>
                        </a:rPr>
                        <a:t>Additional 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4082008790"/>
                  </a:ext>
                </a:extLst>
              </a:tr>
              <a:tr h="2054523">
                <a:tc>
                  <a:txBody>
                    <a:bodyPr/>
                    <a:lstStyle/>
                    <a:p>
                      <a:pPr marL="0" indent="0">
                        <a:buNone/>
                      </a:pPr>
                      <a:r>
                        <a:rPr lang="en-GB" sz="1200" b="1" i="0">
                          <a:solidFill>
                            <a:schemeClr val="tx1"/>
                          </a:solidFill>
                        </a:rPr>
                        <a:t>Management information </a:t>
                      </a:r>
                      <a:endParaRPr lang="en-GB" sz="120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rPr>
                        <a:t>PRIN 2A.9.8</a:t>
                      </a: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dirty="0">
                          <a:solidFill>
                            <a:schemeClr val="tx1"/>
                          </a:solidFill>
                        </a:rPr>
                        <a:t>Monitoring outcomes: </a:t>
                      </a:r>
                      <a:r>
                        <a:rPr lang="en-GB" sz="1200" b="0" dirty="0">
                          <a:solidFill>
                            <a:schemeClr val="tx1"/>
                          </a:solidFill>
                        </a:rPr>
                        <a:t>firms must regularly monitor the outcomes customers receive from:</a:t>
                      </a:r>
                    </a:p>
                    <a:p>
                      <a:pPr marL="228600" indent="-228600">
                        <a:buAutoNum type="arabicParenBoth"/>
                      </a:pPr>
                      <a:r>
                        <a:rPr lang="en-GB" sz="1200" b="0" dirty="0">
                          <a:solidFill>
                            <a:schemeClr val="tx1"/>
                          </a:solidFill>
                        </a:rPr>
                        <a:t>The products the firm manufactures or distributes</a:t>
                      </a:r>
                    </a:p>
                    <a:p>
                      <a:pPr marL="228600" indent="-228600">
                        <a:buAutoNum type="arabicParenBoth"/>
                      </a:pPr>
                      <a:r>
                        <a:rPr lang="en-GB" sz="1200" b="0" dirty="0">
                          <a:solidFill>
                            <a:schemeClr val="tx1"/>
                          </a:solidFill>
                        </a:rPr>
                        <a:t>The communications the firm have with customers </a:t>
                      </a:r>
                    </a:p>
                    <a:p>
                      <a:pPr marL="228600" indent="-228600">
                        <a:buAutoNum type="arabicParenBoth"/>
                      </a:pPr>
                      <a:r>
                        <a:rPr lang="en-GB" sz="1200" b="0" dirty="0">
                          <a:solidFill>
                            <a:schemeClr val="tx1"/>
                          </a:solidFill>
                        </a:rPr>
                        <a:t>The customer support the firms provides to retail customers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171450" algn="l" defTabSz="914400" rtl="0" eaLnBrk="1" latinLnBrk="0" hangingPunct="1">
                        <a:lnSpc>
                          <a:spcPct val="100000"/>
                        </a:lnSpc>
                        <a:spcBef>
                          <a:spcPts val="0"/>
                        </a:spcBef>
                        <a:spcAft>
                          <a:spcPts val="0"/>
                        </a:spcAft>
                        <a:buFont typeface="Calibri"/>
                        <a:buChar char="-"/>
                        <a:tabLst/>
                        <a:defRPr/>
                      </a:pPr>
                      <a:r>
                        <a:rPr kumimoji="0" lang="en-GB" sz="1200" b="1" i="0" u="none" strike="noStrike" kern="1200" cap="none" spc="0" normalizeH="0" baseline="0" noProof="0" dirty="0">
                          <a:ln>
                            <a:noFill/>
                          </a:ln>
                          <a:solidFill>
                            <a:schemeClr val="tx1"/>
                          </a:solidFill>
                          <a:effectLst/>
                          <a:uLnTx/>
                          <a:uFillTx/>
                          <a:latin typeface="Arial"/>
                          <a:ea typeface="+mn-ea"/>
                          <a:cs typeface="Arial"/>
                        </a:rPr>
                        <a:t>RSA</a:t>
                      </a:r>
                    </a:p>
                    <a:p>
                      <a:pPr marL="0" marR="0" lvl="0" indent="-171450" algn="l" defTabSz="914400" rtl="0" eaLnBrk="1" latinLnBrk="0" hangingPunct="1">
                        <a:lnSpc>
                          <a:spcPct val="100000"/>
                        </a:lnSpc>
                        <a:spcBef>
                          <a:spcPts val="0"/>
                        </a:spcBef>
                        <a:spcAft>
                          <a:spcPts val="0"/>
                        </a:spcAft>
                        <a:buFont typeface="Calibri"/>
                        <a:buChar char="-"/>
                      </a:pPr>
                      <a:r>
                        <a:rPr kumimoji="0" lang="en-GB" sz="1200" b="1" i="0" u="none" strike="noStrike" kern="1200" cap="none" spc="0" normalizeH="0" baseline="0" noProof="0" dirty="0">
                          <a:ln>
                            <a:noFill/>
                          </a:ln>
                          <a:solidFill>
                            <a:schemeClr val="tx1"/>
                          </a:solidFill>
                          <a:effectLst/>
                          <a:uLnTx/>
                          <a:uFillTx/>
                          <a:latin typeface="Arial"/>
                          <a:ea typeface="+mn-ea"/>
                          <a:cs typeface="Arial"/>
                        </a:rPr>
                        <a:t>Broker</a:t>
                      </a:r>
                    </a:p>
                    <a:p>
                      <a:pPr algn="l"/>
                      <a:endParaRPr lang="en-GB" sz="1200" b="1" i="0" u="none" strike="noStrike" kern="1200" cap="none" spc="0" normalizeH="0" baseline="0" noProof="0" dirty="0">
                        <a:ln>
                          <a:noFill/>
                        </a:ln>
                        <a:solidFill>
                          <a:schemeClr val="tx1"/>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strike="noStrike">
                          <a:solidFill>
                            <a:schemeClr val="tx1"/>
                          </a:solidFill>
                        </a:rPr>
                        <a:t>Broker and RSA have Consumer Duty responsibilities (as relevant to each outcome)</a:t>
                      </a:r>
                      <a:endParaRPr lang="en-GB"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712671"/>
                  </a:ext>
                </a:extLst>
              </a:tr>
            </a:tbl>
          </a:graphicData>
        </a:graphic>
      </p:graphicFrame>
      <p:sp>
        <p:nvSpPr>
          <p:cNvPr id="9" name="Title 2">
            <a:extLst>
              <a:ext uri="{FF2B5EF4-FFF2-40B4-BE49-F238E27FC236}">
                <a16:creationId xmlns:a16="http://schemas.microsoft.com/office/drawing/2014/main" id="{5E1DB3C7-D47B-4FE7-AC58-212845A2752E}"/>
              </a:ext>
            </a:extLst>
          </p:cNvPr>
          <p:cNvSpPr>
            <a:spLocks noGrp="1"/>
          </p:cNvSpPr>
          <p:nvPr>
            <p:ph type="title"/>
          </p:nvPr>
        </p:nvSpPr>
        <p:spPr>
          <a:xfrm>
            <a:off x="1022350" y="260350"/>
            <a:ext cx="12031063" cy="454988"/>
          </a:xfrm>
        </p:spPr>
        <p:txBody>
          <a:bodyPr/>
          <a:lstStyle/>
          <a:p>
            <a:pPr algn="l"/>
            <a:r>
              <a:rPr lang="en-US" sz="2400">
                <a:latin typeface="Arial"/>
                <a:cs typeface="Arial"/>
              </a:rPr>
              <a:t>5) </a:t>
            </a:r>
            <a:r>
              <a:rPr kumimoji="0" lang="en-US" sz="2400" b="1" i="0" u="none" strike="noStrike" kern="1200" cap="none" spc="0" normalizeH="0" baseline="0" noProof="0">
                <a:ln>
                  <a:noFill/>
                </a:ln>
                <a:effectLst/>
                <a:uLnTx/>
                <a:uFillTx/>
                <a:latin typeface="Arial"/>
                <a:cs typeface="Arial"/>
              </a:rPr>
              <a:t>Consumer Duty - Roles and Responsibilities: </a:t>
            </a:r>
            <a:r>
              <a:rPr kumimoji="0" lang="en-GB" sz="2400" b="1" i="0" u="none" strike="noStrike" kern="1200" cap="none" spc="0" normalizeH="0" baseline="0" noProof="0">
                <a:ln>
                  <a:noFill/>
                </a:ln>
                <a:effectLst/>
                <a:uLnTx/>
                <a:uFillTx/>
                <a:latin typeface="Arial"/>
                <a:cs typeface="Arial"/>
              </a:rPr>
              <a:t>Management Information</a:t>
            </a:r>
            <a:endParaRPr lang="en-GB" sz="2400">
              <a:latin typeface="Arial"/>
              <a:cs typeface="Arial"/>
            </a:endParaRPr>
          </a:p>
        </p:txBody>
      </p:sp>
    </p:spTree>
    <p:extLst>
      <p:ext uri="{BB962C8B-B14F-4D97-AF65-F5344CB8AC3E}">
        <p14:creationId xmlns:p14="http://schemas.microsoft.com/office/powerpoint/2010/main" val="147165230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D6DF0A-4ABF-408B-B1D5-5B0DD9A76D9D}"/>
              </a:ext>
            </a:extLst>
          </p:cNvPr>
          <p:cNvSpPr>
            <a:spLocks noGrp="1"/>
          </p:cNvSpPr>
          <p:nvPr>
            <p:ph type="sldNum" sz="quarter" idx="4"/>
          </p:nvPr>
        </p:nvSpPr>
        <p:spPr/>
        <p:txBody>
          <a:bodyPr/>
          <a:lstStyle/>
          <a:p>
            <a:fld id="{12457B79-0310-8A40-B359-B8A66DAB93A1}" type="slidenum">
              <a:rPr lang="en-US" smtClean="0">
                <a:solidFill>
                  <a:srgbClr val="3C3C3C">
                    <a:tint val="75000"/>
                  </a:srgbClr>
                </a:solidFill>
              </a:rPr>
              <a:pPr/>
              <a:t>21</a:t>
            </a:fld>
            <a:endParaRPr lang="en-US">
              <a:solidFill>
                <a:srgbClr val="3C3C3C">
                  <a:tint val="75000"/>
                </a:srgbClr>
              </a:solidFill>
            </a:endParaRPr>
          </a:p>
        </p:txBody>
      </p:sp>
      <p:graphicFrame>
        <p:nvGraphicFramePr>
          <p:cNvPr id="8" name="Table 2">
            <a:extLst>
              <a:ext uri="{FF2B5EF4-FFF2-40B4-BE49-F238E27FC236}">
                <a16:creationId xmlns:a16="http://schemas.microsoft.com/office/drawing/2014/main" id="{5F03CD02-4669-400D-A33A-07585A6635E2}"/>
              </a:ext>
            </a:extLst>
          </p:cNvPr>
          <p:cNvGraphicFramePr>
            <a:graphicFrameLocks noGrp="1"/>
          </p:cNvGraphicFramePr>
          <p:nvPr>
            <p:extLst>
              <p:ext uri="{D42A27DB-BD31-4B8C-83A1-F6EECF244321}">
                <p14:modId xmlns:p14="http://schemas.microsoft.com/office/powerpoint/2010/main" val="1477660897"/>
              </p:ext>
            </p:extLst>
          </p:nvPr>
        </p:nvGraphicFramePr>
        <p:xfrm>
          <a:off x="389448" y="891319"/>
          <a:ext cx="11538771" cy="5849073"/>
        </p:xfrm>
        <a:graphic>
          <a:graphicData uri="http://schemas.openxmlformats.org/drawingml/2006/table">
            <a:tbl>
              <a:tblPr firstRow="1" bandRow="1">
                <a:tableStyleId>{F5AB1C69-6EDB-4FF4-983F-18BD219EF322}</a:tableStyleId>
              </a:tblPr>
              <a:tblGrid>
                <a:gridCol w="1520364">
                  <a:extLst>
                    <a:ext uri="{9D8B030D-6E8A-4147-A177-3AD203B41FA5}">
                      <a16:colId xmlns:a16="http://schemas.microsoft.com/office/drawing/2014/main" val="3077636520"/>
                    </a:ext>
                  </a:extLst>
                </a:gridCol>
                <a:gridCol w="933617">
                  <a:extLst>
                    <a:ext uri="{9D8B030D-6E8A-4147-A177-3AD203B41FA5}">
                      <a16:colId xmlns:a16="http://schemas.microsoft.com/office/drawing/2014/main" val="3155694738"/>
                    </a:ext>
                  </a:extLst>
                </a:gridCol>
                <a:gridCol w="3074389">
                  <a:extLst>
                    <a:ext uri="{9D8B030D-6E8A-4147-A177-3AD203B41FA5}">
                      <a16:colId xmlns:a16="http://schemas.microsoft.com/office/drawing/2014/main" val="2441522737"/>
                    </a:ext>
                  </a:extLst>
                </a:gridCol>
                <a:gridCol w="1583082">
                  <a:extLst>
                    <a:ext uri="{9D8B030D-6E8A-4147-A177-3AD203B41FA5}">
                      <a16:colId xmlns:a16="http://schemas.microsoft.com/office/drawing/2014/main" val="4047768373"/>
                    </a:ext>
                  </a:extLst>
                </a:gridCol>
                <a:gridCol w="1764685">
                  <a:extLst>
                    <a:ext uri="{9D8B030D-6E8A-4147-A177-3AD203B41FA5}">
                      <a16:colId xmlns:a16="http://schemas.microsoft.com/office/drawing/2014/main" val="1877482288"/>
                    </a:ext>
                  </a:extLst>
                </a:gridCol>
                <a:gridCol w="1260697">
                  <a:extLst>
                    <a:ext uri="{9D8B030D-6E8A-4147-A177-3AD203B41FA5}">
                      <a16:colId xmlns:a16="http://schemas.microsoft.com/office/drawing/2014/main" val="302056837"/>
                    </a:ext>
                  </a:extLst>
                </a:gridCol>
                <a:gridCol w="1401937">
                  <a:extLst>
                    <a:ext uri="{9D8B030D-6E8A-4147-A177-3AD203B41FA5}">
                      <a16:colId xmlns:a16="http://schemas.microsoft.com/office/drawing/2014/main" val="3147760834"/>
                    </a:ext>
                  </a:extLst>
                </a:gridCol>
              </a:tblGrid>
              <a:tr h="266196">
                <a:tc gridSpan="7">
                  <a:txBody>
                    <a:bodyPr/>
                    <a:lstStyle/>
                    <a:p>
                      <a:pPr marL="0" indent="0">
                        <a:buNone/>
                      </a:pPr>
                      <a:r>
                        <a:rPr lang="en-GB" sz="1200" b="1" i="0">
                          <a:solidFill>
                            <a:schemeClr val="tx1"/>
                          </a:solidFill>
                        </a:rPr>
                        <a:t>MONITORING 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01653868"/>
                  </a:ext>
                </a:extLst>
              </a:tr>
              <a:tr h="266196">
                <a:tc gridSpan="7">
                  <a:txBody>
                    <a:bodyPr/>
                    <a:lstStyle/>
                    <a:p>
                      <a:pPr marL="0" lvl="0" indent="0">
                        <a:buNone/>
                      </a:pPr>
                      <a:r>
                        <a:rPr lang="en-GB" sz="1200" b="1" i="0">
                          <a:solidFill>
                            <a:schemeClr val="tx1"/>
                          </a:solidFill>
                        </a:rPr>
                        <a:t>Management Information </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53070711"/>
                  </a:ext>
                </a:extLst>
              </a:tr>
              <a:tr h="798587">
                <a:tc>
                  <a:txBody>
                    <a:bodyPr/>
                    <a:lstStyle/>
                    <a:p>
                      <a:pPr marL="0" algn="l" defTabSz="914400" rtl="0" eaLnBrk="1" latinLnBrk="0" hangingPunct="1"/>
                      <a:r>
                        <a:rPr lang="en-GB" sz="1200" b="1" kern="1200">
                          <a:solidFill>
                            <a:schemeClr val="bg1"/>
                          </a:solidFill>
                          <a:latin typeface="+mn-lt"/>
                          <a:ea typeface="+mn-ea"/>
                          <a:cs typeface="+mn-cs"/>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rtl="0" eaLnBrk="1" latinLnBrk="0" hangingPunct="1"/>
                      <a:r>
                        <a:rPr lang="en-GB" sz="1200" b="1" kern="1200">
                          <a:solidFill>
                            <a:schemeClr val="bg1"/>
                          </a:solidFill>
                          <a:latin typeface="+mn-lt"/>
                          <a:ea typeface="+mn-ea"/>
                          <a:cs typeface="+mn-cs"/>
                        </a:rPr>
                        <a:t>FCA </a:t>
                      </a:r>
                    </a:p>
                    <a:p>
                      <a:pPr marL="0" algn="l" defTabSz="914400" rtl="0" eaLnBrk="1" latinLnBrk="0" hangingPunct="1"/>
                      <a:r>
                        <a:rPr lang="en-GB" sz="1200" b="1" kern="1200">
                          <a:solidFill>
                            <a:schemeClr val="bg1"/>
                          </a:solidFill>
                          <a:latin typeface="+mn-lt"/>
                          <a:ea typeface="+mn-ea"/>
                          <a:cs typeface="+mn-cs"/>
                        </a:rPr>
                        <a:t>rule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400" rtl="0" eaLnBrk="1" latinLnBrk="0" hangingPunct="1"/>
                      <a:r>
                        <a:rPr lang="en-GB" sz="1200" b="1" kern="1200">
                          <a:solidFill>
                            <a:schemeClr val="bg1"/>
                          </a:solidFill>
                          <a:latin typeface="+mn-lt"/>
                          <a:ea typeface="+mn-ea"/>
                          <a:cs typeface="+mn-cs"/>
                        </a:rPr>
                        <a:t>Summary of regulatory requirement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400" rtl="0" eaLnBrk="1" latinLnBrk="0" hangingPunct="1"/>
                      <a:r>
                        <a:rPr lang="en-GB" sz="1200" b="1" kern="1200">
                          <a:solidFill>
                            <a:schemeClr val="bg1"/>
                          </a:solidFill>
                          <a:latin typeface="+mn-lt"/>
                          <a:ea typeface="+mn-ea"/>
                          <a:cs typeface="+mn-cs"/>
                        </a:rPr>
                        <a:t>Responsible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400" rtl="0" eaLnBrk="1" latinLnBrk="0" hangingPunct="1"/>
                      <a:r>
                        <a:rPr lang="en-GB" sz="1200" b="1" kern="1200">
                          <a:solidFill>
                            <a:schemeClr val="bg1"/>
                          </a:solidFill>
                          <a:latin typeface="+mn-lt"/>
                          <a:ea typeface="+mn-ea"/>
                          <a:cs typeface="+mn-cs"/>
                        </a:rPr>
                        <a:t>Rationale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400" rtl="0" eaLnBrk="1" latinLnBrk="0" hangingPunct="1"/>
                      <a:r>
                        <a:rPr lang="en-GB" sz="1200" b="1" kern="1200">
                          <a:solidFill>
                            <a:schemeClr val="bg1"/>
                          </a:solidFill>
                          <a:latin typeface="+mn-lt"/>
                          <a:ea typeface="+mn-ea"/>
                          <a:cs typeface="+mn-cs"/>
                        </a:rPr>
                        <a:t>Material influence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400" rtl="0" eaLnBrk="1" latinLnBrk="0" hangingPunct="1"/>
                      <a:r>
                        <a:rPr lang="en-GB" sz="1200" b="1" kern="1200">
                          <a:solidFill>
                            <a:schemeClr val="bg1"/>
                          </a:solidFill>
                          <a:latin typeface="+mn-lt"/>
                          <a:ea typeface="+mn-ea"/>
                          <a:cs typeface="+mn-cs"/>
                        </a:rPr>
                        <a:t>Additional 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4082008790"/>
                  </a:ext>
                </a:extLst>
              </a:tr>
              <a:tr h="1573695">
                <a:tc>
                  <a:txBody>
                    <a:bodyPr/>
                    <a:lstStyle/>
                    <a:p>
                      <a:pPr marL="0" marR="0" lvl="0" indent="0" algn="l" rtl="0" eaLnBrk="1" fontAlgn="auto" latinLnBrk="0" hangingPunct="1">
                        <a:lnSpc>
                          <a:spcPct val="100000"/>
                        </a:lnSpc>
                        <a:spcBef>
                          <a:spcPts val="0"/>
                        </a:spcBef>
                        <a:spcAft>
                          <a:spcPts val="0"/>
                        </a:spcAft>
                        <a:buClrTx/>
                        <a:buSzTx/>
                        <a:buFontTx/>
                        <a:buNone/>
                      </a:pPr>
                      <a:r>
                        <a:rPr lang="en-GB" sz="1200" b="1" i="0">
                          <a:solidFill>
                            <a:schemeClr val="tx1"/>
                          </a:solidFill>
                        </a:rPr>
                        <a:t>Management information </a:t>
                      </a:r>
                      <a:endParaRPr lang="en-GB" sz="1200" i="0">
                        <a:solidFill>
                          <a:schemeClr val="tx1"/>
                        </a:solidFill>
                      </a:endParaRPr>
                    </a:p>
                    <a:p>
                      <a:pPr marL="0" indent="0">
                        <a:buNone/>
                      </a:pPr>
                      <a:endParaRPr lang="en-GB" sz="120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PRIN 2A.5.10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GB" sz="1200" b="1">
                          <a:solidFill>
                            <a:schemeClr val="tx1"/>
                          </a:solidFill>
                        </a:rPr>
                        <a:t>Testing, monitoring and adapting communications: </a:t>
                      </a:r>
                      <a:r>
                        <a:rPr lang="en-GB" sz="1200" b="0">
                          <a:solidFill>
                            <a:schemeClr val="tx1"/>
                          </a:solidFill>
                        </a:rPr>
                        <a:t>where appropriate, a firm should (1) Test communications before communicating them to retail customers (2) Regularly monitor the impact of communications once these have been communicated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a:lnSpc>
                          <a:spcPct val="100000"/>
                        </a:lnSpc>
                        <a:spcBef>
                          <a:spcPts val="0"/>
                        </a:spcBef>
                        <a:spcAft>
                          <a:spcPts val="0"/>
                        </a:spcAft>
                        <a:buClr>
                          <a:srgbClr val="4D4B4C"/>
                        </a:buClr>
                        <a:buFont typeface="Calibri,Sans-Serif"/>
                        <a:buChar char="-"/>
                      </a:pPr>
                      <a:r>
                        <a:rPr kumimoji="0" lang="en-GB" sz="1200" b="1" i="0" u="none" strike="noStrike" kern="1200" cap="none" spc="0" normalizeH="0" baseline="0" noProof="0">
                          <a:ln>
                            <a:noFill/>
                          </a:ln>
                          <a:solidFill>
                            <a:schemeClr val="tx1"/>
                          </a:solidFill>
                          <a:effectLst/>
                          <a:uLnTx/>
                          <a:uFillTx/>
                          <a:latin typeface="Arial" panose="020B0604020202020204"/>
                        </a:rPr>
                        <a:t>RSA</a:t>
                      </a:r>
                      <a:endParaRPr lang="en-GB" sz="1200" b="0" i="0" u="none" strike="noStrike" kern="1200" cap="none" spc="0" normalizeH="0" baseline="0" noProof="0">
                        <a:ln>
                          <a:noFill/>
                        </a:ln>
                        <a:solidFill>
                          <a:schemeClr val="tx1"/>
                        </a:solidFill>
                        <a:effectLst/>
                        <a:uLnTx/>
                        <a:uFillTx/>
                        <a:latin typeface="Arial" panose="020B0604020202020204"/>
                      </a:endParaRPr>
                    </a:p>
                    <a:p>
                      <a:pPr marL="171450" marR="0" lvl="0" indent="-171450" algn="l">
                        <a:lnSpc>
                          <a:spcPct val="100000"/>
                        </a:lnSpc>
                        <a:spcBef>
                          <a:spcPts val="0"/>
                        </a:spcBef>
                        <a:spcAft>
                          <a:spcPts val="0"/>
                        </a:spcAft>
                        <a:buClr>
                          <a:srgbClr val="4D4B4C"/>
                        </a:buClr>
                        <a:buFont typeface="Calibri,Sans-Serif"/>
                        <a:buChar char="-"/>
                      </a:pPr>
                      <a:r>
                        <a:rPr lang="en-GB" sz="1200" b="1" i="0" u="none" strike="noStrike" kern="1200" cap="none" spc="0" normalizeH="0" baseline="0" noProof="0">
                          <a:ln>
                            <a:noFill/>
                          </a:ln>
                          <a:solidFill>
                            <a:schemeClr val="tx1"/>
                          </a:solidFill>
                          <a:effectLst/>
                          <a:uLnTx/>
                          <a:uFillTx/>
                          <a:latin typeface="Arial" panose="020B0604020202020204"/>
                        </a:rPr>
                        <a:t>Broker</a:t>
                      </a:r>
                      <a:endParaRPr lang="en-GB" sz="1200" b="0" i="0" u="none" strike="noStrike" kern="1200" cap="none" spc="0" normalizeH="0" baseline="0" noProof="0">
                        <a:ln>
                          <a:noFill/>
                        </a:ln>
                        <a:solidFill>
                          <a:srgbClr val="4D4B4C"/>
                        </a:solidFill>
                        <a:effectLst/>
                        <a:uLnTx/>
                        <a:uFillTx/>
                        <a:latin typeface="Arial" panose="020B0604020202020204"/>
                      </a:endParaRPr>
                    </a:p>
                    <a:p>
                      <a:pPr lvl="0" algn="l">
                        <a:buNone/>
                      </a:pPr>
                      <a:endParaRPr lang="en-GB" sz="1200" b="0" i="0" u="none" strike="noStrike" kern="1200" cap="none" spc="0" normalizeH="0" baseline="0" noProof="0">
                        <a:ln>
                          <a:noFill/>
                        </a:ln>
                        <a:solidFill>
                          <a:srgbClr val="4D4B4C"/>
                        </a:solidFill>
                        <a:effectLst/>
                        <a:uLnTx/>
                        <a:uFillTx/>
                        <a:latin typeface="Arial" panose="020B0604020202020204"/>
                      </a:endParaRPr>
                    </a:p>
                    <a:p>
                      <a:pPr lvl="0" algn="l">
                        <a:buNone/>
                      </a:pPr>
                      <a:endParaRPr kumimoji="0" lang="en-GB" sz="1200" b="1" i="0" u="none" strike="noStrike" kern="1200" cap="none" spc="0" normalizeH="0" baseline="0" noProof="0">
                        <a:ln>
                          <a:noFill/>
                        </a:ln>
                        <a:solidFill>
                          <a:srgbClr val="4D4B4C"/>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buNone/>
                      </a:pPr>
                      <a:r>
                        <a:rPr lang="en-GB" sz="1200" b="0" i="0" u="none" strike="noStrike" kern="1200" cap="none" spc="0" normalizeH="0" baseline="0" noProof="0">
                          <a:ln>
                            <a:noFill/>
                          </a:ln>
                          <a:solidFill>
                            <a:srgbClr val="4D4B4C"/>
                          </a:solidFill>
                          <a:effectLst/>
                          <a:uLnTx/>
                          <a:uFillTx/>
                          <a:latin typeface="Arial"/>
                        </a:rPr>
                        <a:t>Broker and </a:t>
                      </a:r>
                      <a:r>
                        <a:rPr kumimoji="0" lang="en-GB" sz="1200" b="0" i="0" u="none" strike="noStrike" kern="1200" cap="none" spc="0" normalizeH="0" baseline="0" noProof="0">
                          <a:ln>
                            <a:noFill/>
                          </a:ln>
                          <a:solidFill>
                            <a:srgbClr val="4D4B4C"/>
                          </a:solidFill>
                          <a:effectLst/>
                          <a:uLnTx/>
                          <a:uFillTx/>
                          <a:latin typeface="Arial"/>
                        </a:rPr>
                        <a:t>RSA </a:t>
                      </a:r>
                      <a:r>
                        <a:rPr lang="en-GB" sz="1200" b="0" i="0" u="none" strike="noStrike" kern="1200" cap="none" spc="0" normalizeH="0" baseline="0" noProof="0">
                          <a:ln>
                            <a:noFill/>
                          </a:ln>
                          <a:solidFill>
                            <a:srgbClr val="4D4B4C"/>
                          </a:solidFill>
                          <a:effectLst/>
                          <a:uLnTx/>
                          <a:uFillTx/>
                          <a:latin typeface="Arial"/>
                        </a:rPr>
                        <a:t>have Consumer Duty responsibilities (as relevant to each outcome)</a:t>
                      </a:r>
                      <a:endParaRPr kumimoji="0" lang="en-GB" sz="1200" b="0" i="0" u="none" strike="noStrike" kern="1200" cap="none" spc="0" normalizeH="0" baseline="0" noProof="0">
                        <a:ln>
                          <a:noFill/>
                        </a:ln>
                        <a:solidFill>
                          <a:srgbClr val="4D4B4C"/>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3369977"/>
                  </a:ext>
                </a:extLst>
              </a:tr>
              <a:tr h="2928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schemeClr val="tx1"/>
                          </a:solidFill>
                        </a:rPr>
                        <a:t>Management Information (groups of customers)</a:t>
                      </a:r>
                    </a:p>
                    <a:p>
                      <a:pPr marL="0" indent="0">
                        <a:buNone/>
                      </a:pPr>
                      <a:endParaRPr lang="en-GB" sz="120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PRIN 2A.9.10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GB" sz="1200" b="1">
                          <a:solidFill>
                            <a:schemeClr val="tx1"/>
                          </a:solidFill>
                        </a:rPr>
                        <a:t>Monitoring outcomes:</a:t>
                      </a:r>
                      <a:r>
                        <a:rPr lang="en-GB" sz="1200" b="0">
                          <a:solidFill>
                            <a:schemeClr val="tx1"/>
                          </a:solidFill>
                        </a:rPr>
                        <a:t> firms monitoring of customer outcomes must enable it to identify whether any groups of customers experience different outcomes compared to other customers of the same product. Groups of customers includes but is not limited to vulnerable customers, protected characteristics, customers from a geographical region and customers purchasing from different distribution channels </a:t>
                      </a:r>
                      <a:endParaRPr lang="en-GB" sz="12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a:lnSpc>
                          <a:spcPct val="100000"/>
                        </a:lnSpc>
                        <a:spcBef>
                          <a:spcPts val="0"/>
                        </a:spcBef>
                        <a:spcAft>
                          <a:spcPts val="0"/>
                        </a:spcAft>
                        <a:buClr>
                          <a:srgbClr val="4D4B4C"/>
                        </a:buClr>
                        <a:buFont typeface="Calibri,Sans-Serif"/>
                        <a:buChar char="-"/>
                        <a:tabLst/>
                        <a:defRPr/>
                      </a:pPr>
                      <a:r>
                        <a:rPr kumimoji="0" lang="en-GB" sz="1200" b="1" i="0" u="none" strike="noStrike" kern="1200" cap="none" spc="0" normalizeH="0" baseline="0" noProof="0">
                          <a:ln>
                            <a:noFill/>
                          </a:ln>
                          <a:solidFill>
                            <a:schemeClr val="tx1"/>
                          </a:solidFill>
                          <a:effectLst/>
                          <a:uLnTx/>
                          <a:uFillTx/>
                          <a:latin typeface="Arial"/>
                        </a:rPr>
                        <a:t>RSA</a:t>
                      </a:r>
                      <a:endParaRPr kumimoji="0" lang="en-GB" sz="1200" b="0" i="0" u="none" strike="noStrike" kern="1200" cap="none" spc="0" normalizeH="0" baseline="0" noProof="0">
                        <a:ln>
                          <a:noFill/>
                        </a:ln>
                        <a:solidFill>
                          <a:schemeClr val="tx1"/>
                        </a:solidFill>
                        <a:effectLst/>
                        <a:uLnTx/>
                        <a:uFillTx/>
                        <a:latin typeface="Arial"/>
                      </a:endParaRPr>
                    </a:p>
                    <a:p>
                      <a:pPr marL="171450" marR="0" lvl="0" indent="-171450" algn="l">
                        <a:lnSpc>
                          <a:spcPct val="100000"/>
                        </a:lnSpc>
                        <a:spcBef>
                          <a:spcPts val="0"/>
                        </a:spcBef>
                        <a:spcAft>
                          <a:spcPts val="0"/>
                        </a:spcAft>
                        <a:buClr>
                          <a:srgbClr val="4D4B4C"/>
                        </a:buClr>
                        <a:buFont typeface="Calibri,Sans-Serif"/>
                        <a:buChar char="-"/>
                      </a:pPr>
                      <a:r>
                        <a:rPr lang="en-GB" sz="1200" b="1" i="0" u="none" strike="noStrike" kern="1200" cap="none" spc="0" normalizeH="0" baseline="0" noProof="0">
                          <a:ln>
                            <a:noFill/>
                          </a:ln>
                          <a:solidFill>
                            <a:schemeClr val="tx1"/>
                          </a:solidFill>
                          <a:effectLst/>
                          <a:uLnTx/>
                          <a:uFillTx/>
                          <a:latin typeface="Arial"/>
                        </a:rPr>
                        <a:t>Broker</a:t>
                      </a:r>
                      <a:endParaRPr lang="en-GB" sz="1200" b="0" i="0" u="none" strike="noStrike" kern="1200" cap="none" spc="0" normalizeH="0" baseline="0" noProof="0">
                        <a:ln>
                          <a:noFill/>
                        </a:ln>
                        <a:solidFill>
                          <a:srgbClr val="4D4B4C"/>
                        </a:solidFill>
                        <a:effectLst/>
                        <a:uLnTx/>
                        <a:uFillTx/>
                        <a:latin typeface="Arial"/>
                      </a:endParaRPr>
                    </a:p>
                    <a:p>
                      <a:pPr lvl="0" algn="l">
                        <a:buNone/>
                      </a:pPr>
                      <a:endParaRPr lang="en-GB" sz="1200" b="0" i="0" u="none" strike="noStrike" kern="1200" cap="none" spc="0" normalizeH="0" baseline="0" noProof="0">
                        <a:ln>
                          <a:noFill/>
                        </a:ln>
                        <a:solidFill>
                          <a:srgbClr val="4D4B4C"/>
                        </a:solidFill>
                        <a:effectLst/>
                        <a:uLnTx/>
                        <a:uFillTx/>
                        <a:latin typeface="Arial"/>
                      </a:endParaRPr>
                    </a:p>
                    <a:p>
                      <a:pPr marL="0" marR="0" lvl="0" indent="0" algn="l">
                        <a:lnSpc>
                          <a:spcPct val="100000"/>
                        </a:lnSpc>
                        <a:spcBef>
                          <a:spcPts val="0"/>
                        </a:spcBef>
                        <a:spcAft>
                          <a:spcPts val="0"/>
                        </a:spcAft>
                        <a:buClrTx/>
                        <a:buSzTx/>
                        <a:buFontTx/>
                        <a:buNone/>
                      </a:pPr>
                      <a:endParaRPr kumimoji="0" lang="en-GB" sz="1200" b="1" i="0" u="none" strike="noStrike" kern="1200" cap="none" spc="0" normalizeH="0" baseline="0" noProof="0">
                        <a:ln>
                          <a:noFill/>
                        </a:ln>
                        <a:solidFill>
                          <a:schemeClr val="tx1"/>
                        </a:solidFill>
                        <a:effectLst/>
                        <a:uLnTx/>
                        <a:uFillTx/>
                        <a:latin typeface="+mn-lt"/>
                        <a:ea typeface="+mn-ea"/>
                        <a:cs typeface="+mn-cs"/>
                      </a:endParaRPr>
                    </a:p>
                    <a:p>
                      <a:pPr algn="l"/>
                      <a:endParaRPr kumimoji="0" lang="en-GB" sz="1200" b="1" i="0" u="none" strike="noStrike" kern="1200" cap="none" spc="0" normalizeH="0" baseline="0" noProof="0">
                        <a:ln>
                          <a:noFill/>
                        </a:ln>
                        <a:solidFill>
                          <a:srgbClr val="4D4B4C"/>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a:lnSpc>
                          <a:spcPct val="100000"/>
                        </a:lnSpc>
                        <a:spcBef>
                          <a:spcPts val="0"/>
                        </a:spcBef>
                        <a:spcAft>
                          <a:spcPts val="0"/>
                        </a:spcAft>
                        <a:buNone/>
                      </a:pPr>
                      <a:r>
                        <a:rPr lang="en-GB" sz="1200" b="0" i="0" u="none" strike="noStrike" noProof="0">
                          <a:solidFill>
                            <a:srgbClr val="4D4B4C"/>
                          </a:solidFill>
                          <a:latin typeface="Arial"/>
                        </a:rPr>
                        <a:t>Broker and RSA have Consumer Duty responsibilities (as relevant to each outcome)</a:t>
                      </a:r>
                      <a:endParaRPr lang="en-US" b="0" i="0" u="none" noProof="0">
                        <a:solidFill>
                          <a:srgbClr val="4D4B4C"/>
                        </a:solidFill>
                        <a:latin typeface="Arial"/>
                      </a:endParaRPr>
                    </a:p>
                    <a:p>
                      <a:pPr algn="l"/>
                      <a:endParaRPr kumimoji="0" lang="en-GB" sz="1200" b="0" i="0" u="none" strike="noStrike" kern="1200" cap="none" spc="0" normalizeH="0" baseline="0" noProof="0">
                        <a:ln>
                          <a:noFill/>
                        </a:ln>
                        <a:solidFill>
                          <a:srgbClr val="4D4B4C"/>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2793289"/>
                  </a:ext>
                </a:extLst>
              </a:tr>
            </a:tbl>
          </a:graphicData>
        </a:graphic>
      </p:graphicFrame>
      <p:sp>
        <p:nvSpPr>
          <p:cNvPr id="9" name="Title 2">
            <a:extLst>
              <a:ext uri="{FF2B5EF4-FFF2-40B4-BE49-F238E27FC236}">
                <a16:creationId xmlns:a16="http://schemas.microsoft.com/office/drawing/2014/main" id="{5E1DB3C7-D47B-4FE7-AC58-212845A2752E}"/>
              </a:ext>
            </a:extLst>
          </p:cNvPr>
          <p:cNvSpPr>
            <a:spLocks noGrp="1"/>
          </p:cNvSpPr>
          <p:nvPr>
            <p:ph type="title"/>
          </p:nvPr>
        </p:nvSpPr>
        <p:spPr>
          <a:xfrm>
            <a:off x="1022350" y="335301"/>
            <a:ext cx="11506408" cy="380038"/>
          </a:xfrm>
        </p:spPr>
        <p:txBody>
          <a:bodyPr/>
          <a:lstStyle/>
          <a:p>
            <a:pPr algn="l"/>
            <a:r>
              <a:rPr lang="en-US" sz="2400">
                <a:latin typeface="Arial"/>
                <a:cs typeface="Arial"/>
              </a:rPr>
              <a:t>5) Consumer</a:t>
            </a:r>
            <a:r>
              <a:rPr kumimoji="0" lang="en-US" sz="2400" b="1" i="0" u="none" strike="noStrike" kern="1200" cap="none" spc="0" normalizeH="0" baseline="0" noProof="0">
                <a:ln>
                  <a:noFill/>
                </a:ln>
                <a:effectLst/>
                <a:uLnTx/>
                <a:uFillTx/>
                <a:latin typeface="Arial"/>
                <a:cs typeface="Arial"/>
              </a:rPr>
              <a:t> Duty - Roles and Responsibilities: </a:t>
            </a:r>
            <a:r>
              <a:rPr kumimoji="0" lang="en-GB" sz="2400" b="1" i="0" u="none" strike="noStrike" kern="1200" cap="none" spc="0" normalizeH="0" baseline="0" noProof="0">
                <a:ln>
                  <a:noFill/>
                </a:ln>
                <a:effectLst/>
                <a:uLnTx/>
                <a:uFillTx/>
                <a:latin typeface="Arial"/>
                <a:cs typeface="Arial"/>
              </a:rPr>
              <a:t>Management Information</a:t>
            </a:r>
            <a:endParaRPr lang="en-GB" sz="2400">
              <a:latin typeface="Arial"/>
              <a:cs typeface="Arial"/>
            </a:endParaRPr>
          </a:p>
        </p:txBody>
      </p:sp>
    </p:spTree>
    <p:extLst>
      <p:ext uri="{BB962C8B-B14F-4D97-AF65-F5344CB8AC3E}">
        <p14:creationId xmlns:p14="http://schemas.microsoft.com/office/powerpoint/2010/main" val="275278393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D11E7F-A06D-AF42-9E4C-3D901E3973E3}"/>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nSpc>
                <a:spcPct val="90000"/>
              </a:lnSpc>
            </a:pPr>
            <a:r>
              <a:rPr lang="en-US" sz="3600">
                <a:solidFill>
                  <a:schemeClr val="tx1">
                    <a:lumMod val="85000"/>
                    <a:lumOff val="15000"/>
                  </a:schemeClr>
                </a:solidFill>
              </a:rPr>
              <a:t>Thank you</a:t>
            </a:r>
          </a:p>
        </p:txBody>
      </p:sp>
      <p:pic>
        <p:nvPicPr>
          <p:cNvPr id="4" name="Picture Placeholder 3" descr="A picture containing outdoor&#10;&#10;Description automatically generated">
            <a:extLst>
              <a:ext uri="{FF2B5EF4-FFF2-40B4-BE49-F238E27FC236}">
                <a16:creationId xmlns:a16="http://schemas.microsoft.com/office/drawing/2014/main" id="{AA945A3A-C919-4CA2-8B3E-F765A94F8A1C}"/>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4165"/>
          <a:stretch/>
        </p:blipFill>
        <p:spPr>
          <a:xfrm>
            <a:off x="0" y="132868"/>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7" name="Title 3">
            <a:extLst>
              <a:ext uri="{FF2B5EF4-FFF2-40B4-BE49-F238E27FC236}">
                <a16:creationId xmlns:a16="http://schemas.microsoft.com/office/drawing/2014/main" id="{89077946-CEF9-4B30-AF12-8524F27A5D3F}"/>
              </a:ext>
            </a:extLst>
          </p:cNvPr>
          <p:cNvSpPr txBox="1">
            <a:spLocks/>
          </p:cNvSpPr>
          <p:nvPr/>
        </p:nvSpPr>
        <p:spPr>
          <a:xfrm>
            <a:off x="521115" y="905791"/>
            <a:ext cx="3343047" cy="399216"/>
          </a:xfrm>
          <a:prstGeom prst="rect">
            <a:avLst/>
          </a:prstGeom>
        </p:spPr>
        <p:txBody>
          <a:bodyPr vert="horz" lIns="0" tIns="0" rIns="0" bIns="0" rtlCol="0" anchor="ctr" anchorCtr="0">
            <a:noAutofit/>
          </a:bodyPr>
          <a:lstStyle>
            <a:lvl1pPr algn="ctr" defTabSz="914400" rtl="0" eaLnBrk="1" latinLnBrk="0" hangingPunct="1">
              <a:lnSpc>
                <a:spcPct val="100000"/>
              </a:lnSpc>
              <a:spcBef>
                <a:spcPct val="0"/>
              </a:spcBef>
              <a:buNone/>
              <a:defRPr sz="3800" b="1" kern="1200">
                <a:solidFill>
                  <a:schemeClr val="bg2"/>
                </a:solidFill>
                <a:latin typeface="+mj-lt"/>
                <a:ea typeface="+mj-ea"/>
                <a:cs typeface="+mj-cs"/>
              </a:defRPr>
            </a:lvl1pPr>
          </a:lstStyle>
          <a:p>
            <a:pPr algn="l"/>
            <a:r>
              <a:rPr lang="en-GB" sz="2400">
                <a:solidFill>
                  <a:schemeClr val="tx2"/>
                </a:solidFill>
              </a:rPr>
              <a:t>4. Next Steps</a:t>
            </a:r>
          </a:p>
        </p:txBody>
      </p:sp>
      <p:sp>
        <p:nvSpPr>
          <p:cNvPr id="8" name="Content Placeholder 6">
            <a:extLst>
              <a:ext uri="{FF2B5EF4-FFF2-40B4-BE49-F238E27FC236}">
                <a16:creationId xmlns:a16="http://schemas.microsoft.com/office/drawing/2014/main" id="{B69688FC-9EDF-4989-899F-58F1FBEE33EF}"/>
              </a:ext>
            </a:extLst>
          </p:cNvPr>
          <p:cNvSpPr txBox="1">
            <a:spLocks/>
          </p:cNvSpPr>
          <p:nvPr/>
        </p:nvSpPr>
        <p:spPr>
          <a:xfrm>
            <a:off x="521115" y="1713351"/>
            <a:ext cx="3338921" cy="3393823"/>
          </a:xfrm>
          <a:prstGeom prst="rect">
            <a:avLst/>
          </a:prstGeom>
        </p:spPr>
        <p:txBody>
          <a:bodyPr lIns="91440" tIns="45720" rIns="91440" bIns="45720" anchor="t"/>
          <a:lstStyle>
            <a:lvl1pPr marL="0" indent="0" algn="l" defTabSz="914400" rtl="0" eaLnBrk="1" latinLnBrk="0" hangingPunct="1">
              <a:lnSpc>
                <a:spcPct val="100000"/>
              </a:lnSpc>
              <a:spcBef>
                <a:spcPts val="0"/>
              </a:spcBef>
              <a:buFont typeface="Arial" panose="020B0604020202020204" pitchFamily="34" charset="0"/>
              <a:buNone/>
              <a:defRPr sz="1400" b="1" kern="1200">
                <a:solidFill>
                  <a:schemeClr val="tx2"/>
                </a:solidFill>
                <a:latin typeface="+mj-lt"/>
                <a:ea typeface="+mn-ea"/>
                <a:cs typeface="+mn-cs"/>
              </a:defRPr>
            </a:lvl1pPr>
            <a:lvl2pPr marL="0" indent="4763" algn="l" defTabSz="914400" rtl="0" eaLnBrk="1" latinLnBrk="0" hangingPunct="1">
              <a:lnSpc>
                <a:spcPct val="100000"/>
              </a:lnSpc>
              <a:spcBef>
                <a:spcPts val="0"/>
              </a:spcBef>
              <a:spcAft>
                <a:spcPts val="1200"/>
              </a:spcAft>
              <a:buFont typeface="Arial" panose="020B0604020202020204" pitchFamily="34" charset="0"/>
              <a:buNone/>
              <a:defRPr sz="1400" kern="1200">
                <a:solidFill>
                  <a:schemeClr val="tx1"/>
                </a:solidFill>
                <a:latin typeface="+mn-lt"/>
                <a:ea typeface="+mn-ea"/>
                <a:cs typeface="+mn-cs"/>
              </a:defRPr>
            </a:lvl2pPr>
            <a:lvl3pPr marL="182563" indent="-182563" algn="l" defTabSz="914400" rtl="0" eaLnBrk="1" latinLnBrk="0" hangingPunct="1">
              <a:lnSpc>
                <a:spcPct val="10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355600" indent="-173038" algn="l" defTabSz="914400" rtl="0" eaLnBrk="1" latinLnBrk="0" hangingPunct="1">
              <a:lnSpc>
                <a:spcPct val="10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1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200" b="0">
                <a:solidFill>
                  <a:srgbClr val="000000"/>
                </a:solidFill>
                <a:latin typeface="Arial"/>
                <a:cs typeface="Calibri"/>
              </a:rPr>
              <a:t>If you have concerns with these expectations or if you believe you have material influence on any of the actions RSA will be undertaking, please contact your relationship manager in the first instance, or our dedicated mailbox prodgovdistribution@uk.rsagroup.com</a:t>
            </a:r>
          </a:p>
        </p:txBody>
      </p:sp>
    </p:spTree>
    <p:extLst>
      <p:ext uri="{BB962C8B-B14F-4D97-AF65-F5344CB8AC3E}">
        <p14:creationId xmlns:p14="http://schemas.microsoft.com/office/powerpoint/2010/main" val="4274416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76466C2-322A-4518-B22B-B2C538FFE3A4}"/>
              </a:ext>
            </a:extLst>
          </p:cNvPr>
          <p:cNvSpPr>
            <a:spLocks noGrp="1"/>
          </p:cNvSpPr>
          <p:nvPr>
            <p:ph type="title"/>
          </p:nvPr>
        </p:nvSpPr>
        <p:spPr>
          <a:xfrm>
            <a:off x="1022349" y="260350"/>
            <a:ext cx="10693399" cy="417513"/>
          </a:xfrm>
        </p:spPr>
        <p:txBody>
          <a:bodyPr/>
          <a:lstStyle/>
          <a:p>
            <a:pPr marL="457200" indent="-457200" algn="l" defTabSz="914309">
              <a:buAutoNum type="arabicParenR"/>
              <a:defRPr/>
            </a:pPr>
            <a:r>
              <a:rPr lang="en-US" sz="2400" b="1">
                <a:solidFill>
                  <a:srgbClr val="7030A0"/>
                </a:solidFill>
                <a:latin typeface="Arial"/>
                <a:cs typeface="Arial"/>
              </a:rPr>
              <a:t>Introduction</a:t>
            </a:r>
            <a:r>
              <a:rPr lang="en-US" sz="2400" b="1">
                <a:latin typeface="Arial"/>
                <a:cs typeface="Arial"/>
              </a:rPr>
              <a:t> </a:t>
            </a:r>
            <a:endParaRPr lang="en-US" sz="2400" b="1" i="0" u="none" strike="noStrike" kern="1200" cap="none" spc="0" normalizeH="0" baseline="0" noProof="0">
              <a:ln>
                <a:noFill/>
              </a:ln>
              <a:effectLst/>
              <a:uLnTx/>
              <a:uFillTx/>
              <a:latin typeface="Arial" panose="020B0604020202020204" pitchFamily="34" charset="0"/>
              <a:cs typeface="Calibri"/>
            </a:endParaRPr>
          </a:p>
        </p:txBody>
      </p:sp>
      <p:sp>
        <p:nvSpPr>
          <p:cNvPr id="4" name="TextBox 3">
            <a:extLst>
              <a:ext uri="{FF2B5EF4-FFF2-40B4-BE49-F238E27FC236}">
                <a16:creationId xmlns:a16="http://schemas.microsoft.com/office/drawing/2014/main" id="{3972A54A-E08C-4AF2-9BC5-186AAEF05399}"/>
              </a:ext>
            </a:extLst>
          </p:cNvPr>
          <p:cNvSpPr txBox="1"/>
          <p:nvPr/>
        </p:nvSpPr>
        <p:spPr>
          <a:xfrm>
            <a:off x="403581" y="832135"/>
            <a:ext cx="11453641" cy="5755422"/>
          </a:xfrm>
          <a:prstGeom prst="rect">
            <a:avLst/>
          </a:prstGeom>
          <a:noFill/>
        </p:spPr>
        <p:txBody>
          <a:bodyPr wrap="square" lIns="91440" tIns="45720" rIns="91440" bIns="45720" anchor="t">
            <a:spAutoFit/>
          </a:bodyPr>
          <a:lstStyle/>
          <a:p>
            <a:pPr marL="285750" indent="-285750" algn="just">
              <a:buFont typeface="Arial" panose="020B0604020202020204" pitchFamily="34" charset="0"/>
              <a:buChar char="•"/>
            </a:pPr>
            <a:r>
              <a:rPr lang="en-GB" sz="1200" b="0">
                <a:solidFill>
                  <a:schemeClr val="tx1"/>
                </a:solidFill>
                <a:latin typeface="Arial" panose="020B0604020202020204" pitchFamily="34" charset="0"/>
                <a:cs typeface="Arial" panose="020B0604020202020204" pitchFamily="34" charset="0"/>
              </a:rPr>
              <a:t>Following </a:t>
            </a:r>
            <a:r>
              <a:rPr lang="en-GB" sz="1200">
                <a:solidFill>
                  <a:schemeClr val="tx1"/>
                </a:solidFill>
                <a:latin typeface="Arial" panose="020B0604020202020204" pitchFamily="34" charset="0"/>
                <a:cs typeface="Arial" panose="020B0604020202020204" pitchFamily="34" charset="0"/>
              </a:rPr>
              <a:t>publication of the FCA’s final rules in relation to Consumer Duty the following slides set out our analysis of the proposed roles and responsibilities apportioned between RSA and brokers/ intermediary</a:t>
            </a:r>
            <a:r>
              <a:rPr lang="en-GB" sz="1200">
                <a:latin typeface="Arial" panose="020B0604020202020204" pitchFamily="34" charset="0"/>
                <a:cs typeface="Arial" panose="020B0604020202020204" pitchFamily="34" charset="0"/>
              </a:rPr>
              <a:t> </a:t>
            </a:r>
            <a:r>
              <a:rPr lang="en-GB" sz="1200">
                <a:solidFill>
                  <a:schemeClr val="tx1"/>
                </a:solidFill>
                <a:latin typeface="Arial" panose="020B0604020202020204" pitchFamily="34" charset="0"/>
                <a:cs typeface="Arial" panose="020B0604020202020204" pitchFamily="34" charset="0"/>
              </a:rPr>
              <a:t>against the key Consumer Duty requirements across the customer journey (high level). </a:t>
            </a:r>
            <a:endParaRPr lang="en-GB" sz="1200" b="1">
              <a:solidFill>
                <a:srgbClr val="7030A0"/>
              </a:solidFill>
              <a:latin typeface="Arial" panose="020B0604020202020204" pitchFamily="34" charset="0"/>
              <a:cs typeface="Arial" panose="020B0604020202020204" pitchFamily="34" charset="0"/>
            </a:endParaRPr>
          </a:p>
          <a:p>
            <a:pPr marL="325755" lvl="1" algn="just"/>
            <a:endParaRPr lang="en-GB" sz="1200">
              <a:latin typeface="Arial" panose="020B0604020202020204" pitchFamily="34" charset="0"/>
              <a:cs typeface="Arial" panose="020B0604020202020204" pitchFamily="34" charset="0"/>
            </a:endParaRPr>
          </a:p>
          <a:p>
            <a:pPr marL="325755" lvl="1" algn="just"/>
            <a:r>
              <a:rPr lang="en-GB" sz="1200">
                <a:solidFill>
                  <a:schemeClr val="tx1"/>
                </a:solidFill>
                <a:latin typeface="Arial" panose="020B0604020202020204" pitchFamily="34" charset="0"/>
                <a:cs typeface="Arial" panose="020B0604020202020204" pitchFamily="34" charset="0"/>
              </a:rPr>
              <a:t>The Consumer Duty applies </a:t>
            </a:r>
          </a:p>
          <a:p>
            <a:pPr marL="611505" lvl="1" indent="-285750" algn="just">
              <a:buAutoNum type="romanLcParenBoth"/>
            </a:pPr>
            <a:r>
              <a:rPr lang="en-GB" sz="1200" b="1" u="none">
                <a:solidFill>
                  <a:schemeClr val="tx1"/>
                </a:solidFill>
                <a:latin typeface="Arial" panose="020B0604020202020204" pitchFamily="34" charset="0"/>
                <a:cs typeface="Arial" panose="020B0604020202020204" pitchFamily="34" charset="0"/>
              </a:rPr>
              <a:t>Distribution chain</a:t>
            </a:r>
            <a:r>
              <a:rPr lang="en-GB" sz="1200" u="none">
                <a:solidFill>
                  <a:schemeClr val="tx1"/>
                </a:solidFill>
                <a:latin typeface="Arial" panose="020B0604020202020204" pitchFamily="34" charset="0"/>
                <a:cs typeface="Arial" panose="020B0604020202020204" pitchFamily="34" charset="0"/>
              </a:rPr>
              <a:t>: across the distribution chain, from product and service origination, through to distribution and post-sale activities</a:t>
            </a:r>
            <a:r>
              <a:rPr lang="en-GB" sz="1200">
                <a:latin typeface="Arial" panose="020B0604020202020204" pitchFamily="34" charset="0"/>
                <a:cs typeface="Arial" panose="020B0604020202020204" pitchFamily="34" charset="0"/>
              </a:rPr>
              <a:t> </a:t>
            </a:r>
          </a:p>
          <a:p>
            <a:pPr marL="611505" lvl="1" indent="-285750" algn="just">
              <a:buAutoNum type="romanLcParenBoth"/>
            </a:pPr>
            <a:r>
              <a:rPr lang="en-GB" sz="1200" b="1" u="none">
                <a:solidFill>
                  <a:schemeClr val="tx1"/>
                </a:solidFill>
                <a:latin typeface="Arial" panose="020B0604020202020204" pitchFamily="34" charset="0"/>
                <a:cs typeface="Arial" panose="020B0604020202020204" pitchFamily="34" charset="0"/>
              </a:rPr>
              <a:t>Material influence</a:t>
            </a:r>
            <a:r>
              <a:rPr lang="en-GB" sz="1200" u="none">
                <a:solidFill>
                  <a:schemeClr val="tx1"/>
                </a:solidFill>
                <a:latin typeface="Arial" panose="020B0604020202020204" pitchFamily="34" charset="0"/>
                <a:cs typeface="Arial" panose="020B0604020202020204" pitchFamily="34" charset="0"/>
              </a:rPr>
              <a:t>: firms that can determine or have a material influence over customer outcomes. Therefore, </a:t>
            </a:r>
            <a:r>
              <a:rPr lang="en-GB" sz="1200">
                <a:solidFill>
                  <a:schemeClr val="tx1"/>
                </a:solidFill>
                <a:latin typeface="Arial" panose="020B0604020202020204" pitchFamily="34" charset="0"/>
                <a:cs typeface="Arial" panose="020B0604020202020204" pitchFamily="34" charset="0"/>
              </a:rPr>
              <a:t>RSA has assessed our prospective roles and responsibilities and how they may be apportioned in relation to the following key themes:</a:t>
            </a:r>
          </a:p>
          <a:p>
            <a:pPr marL="1141095" lvl="4" indent="-285750" algn="just">
              <a:buFont typeface="Arial" panose="020B0604020202020204" pitchFamily="34" charset="0"/>
              <a:buChar char="-"/>
            </a:pPr>
            <a:r>
              <a:rPr lang="en-GB" sz="1200">
                <a:solidFill>
                  <a:schemeClr val="tx1"/>
                </a:solidFill>
                <a:latin typeface="Arial" panose="020B0604020202020204" pitchFamily="34" charset="0"/>
                <a:cs typeface="Arial" panose="020B0604020202020204" pitchFamily="34" charset="0"/>
              </a:rPr>
              <a:t>Cross Cutting Obligations; </a:t>
            </a:r>
          </a:p>
          <a:p>
            <a:pPr marL="1141095" lvl="4" indent="-285750" algn="just">
              <a:buFont typeface="Arial" panose="020B0604020202020204" pitchFamily="34" charset="0"/>
              <a:buChar char="-"/>
            </a:pPr>
            <a:r>
              <a:rPr lang="en-GB" sz="1200">
                <a:latin typeface="Arial" panose="020B0604020202020204" pitchFamily="34" charset="0"/>
                <a:cs typeface="Arial" panose="020B0604020202020204" pitchFamily="34" charset="0"/>
              </a:rPr>
              <a:t>Customer Understanding;</a:t>
            </a:r>
          </a:p>
          <a:p>
            <a:pPr marL="1141095" lvl="4" indent="-285750" algn="just">
              <a:buFont typeface="Arial" panose="020B0604020202020204" pitchFamily="34" charset="0"/>
              <a:buChar char="-"/>
            </a:pPr>
            <a:r>
              <a:rPr lang="en-GB" sz="1200">
                <a:latin typeface="Arial"/>
                <a:cs typeface="Arial"/>
              </a:rPr>
              <a:t>Customer Support; and </a:t>
            </a:r>
          </a:p>
          <a:p>
            <a:pPr marL="1141095" lvl="4" indent="-285750" algn="just">
              <a:buFont typeface="Arial" panose="020B0604020202020204" pitchFamily="34" charset="0"/>
              <a:buChar char="-"/>
            </a:pPr>
            <a:r>
              <a:rPr lang="en-GB" sz="1200">
                <a:solidFill>
                  <a:schemeClr val="tx1"/>
                </a:solidFill>
                <a:latin typeface="Arial" panose="020B0604020202020204" pitchFamily="34" charset="0"/>
                <a:cs typeface="Arial" panose="020B0604020202020204" pitchFamily="34" charset="0"/>
              </a:rPr>
              <a:t>Management Information – Monitoring Outcomes</a:t>
            </a:r>
          </a:p>
          <a:p>
            <a:pPr algn="just"/>
            <a:endParaRPr lang="en-GB" sz="1200">
              <a:latin typeface="Arial" panose="020B0604020202020204" pitchFamily="34" charset="0"/>
              <a:cs typeface="Arial" panose="020B0604020202020204" pitchFamily="34" charset="0"/>
            </a:endParaRPr>
          </a:p>
          <a:p>
            <a:pPr algn="just"/>
            <a:endParaRPr lang="en-GB" sz="1200">
              <a:latin typeface="Arial" panose="020B0604020202020204" pitchFamily="34" charset="0"/>
              <a:cs typeface="Arial" panose="020B0604020202020204" pitchFamily="34" charset="0"/>
            </a:endParaRPr>
          </a:p>
          <a:p>
            <a:pPr algn="just"/>
            <a:r>
              <a:rPr lang="en-GB" sz="1200" b="1">
                <a:latin typeface="Arial"/>
                <a:cs typeface="Arial"/>
              </a:rPr>
              <a:t>Definitions: </a:t>
            </a:r>
          </a:p>
          <a:p>
            <a:pPr algn="just"/>
            <a:r>
              <a:rPr lang="en-GB" sz="1200">
                <a:latin typeface="Arial"/>
                <a:cs typeface="Arial"/>
              </a:rPr>
              <a:t>RSA</a:t>
            </a:r>
            <a:r>
              <a:rPr lang="en-GB" sz="1200" b="1">
                <a:latin typeface="Arial"/>
                <a:cs typeface="Arial"/>
              </a:rPr>
              <a:t> </a:t>
            </a:r>
            <a:r>
              <a:rPr lang="en-GB" sz="1200">
                <a:latin typeface="Arial"/>
                <a:cs typeface="Arial"/>
              </a:rPr>
              <a:t>has allocated roles and responsibilities based on the following definitions</a:t>
            </a:r>
          </a:p>
          <a:p>
            <a:pPr algn="just"/>
            <a:r>
              <a:rPr lang="en-GB" sz="1200">
                <a:latin typeface="Arial"/>
                <a:cs typeface="Arial"/>
              </a:rPr>
              <a:t>     (i) Responsible = the firm that carries out or implements the activity and has regulatory responsibility for the activity</a:t>
            </a:r>
          </a:p>
          <a:p>
            <a:pPr algn="just"/>
            <a:r>
              <a:rPr lang="en-GB" sz="1200">
                <a:latin typeface="Arial"/>
                <a:cs typeface="Arial"/>
              </a:rPr>
              <a:t>     (ii) Accountable = the firm that delegates the activity ( where applicable) and retains regulatory responsibility for the activity  </a:t>
            </a:r>
            <a:endParaRPr lang="en-GB" sz="1200">
              <a:latin typeface="Arial" panose="020B0604020202020204" pitchFamily="34" charset="0"/>
              <a:cs typeface="Arial" panose="020B0604020202020204" pitchFamily="34" charset="0"/>
            </a:endParaRPr>
          </a:p>
          <a:p>
            <a:pPr algn="just"/>
            <a:r>
              <a:rPr lang="en-GB" sz="1200">
                <a:latin typeface="Arial"/>
                <a:cs typeface="Arial"/>
              </a:rPr>
              <a:t>     (iii) Material influence = that firm can determine or has a material influence over customer outcomes and has Consumer Duty responsibilities </a:t>
            </a:r>
            <a:endParaRPr lang="en-GB" sz="1200">
              <a:latin typeface="Arial" panose="020B0604020202020204" pitchFamily="34" charset="0"/>
              <a:cs typeface="Arial" panose="020B0604020202020204" pitchFamily="34" charset="0"/>
            </a:endParaRPr>
          </a:p>
          <a:p>
            <a:pPr algn="just"/>
            <a:endParaRPr lang="en-GB" sz="1200">
              <a:latin typeface="Arial" panose="020B0604020202020204" pitchFamily="34" charset="0"/>
              <a:cs typeface="Arial" panose="020B0604020202020204" pitchFamily="34" charset="0"/>
            </a:endParaRPr>
          </a:p>
          <a:p>
            <a:pPr algn="just"/>
            <a:r>
              <a:rPr lang="en-GB" sz="1200">
                <a:latin typeface="Arial"/>
                <a:cs typeface="Arial"/>
              </a:rPr>
              <a:t>Throughout this pack, the term broker and intermediary is used interchangeably. </a:t>
            </a:r>
          </a:p>
          <a:p>
            <a:pPr algn="just"/>
            <a:endParaRPr lang="en-GB" sz="1200">
              <a:latin typeface="Arial"/>
              <a:cs typeface="Arial"/>
            </a:endParaRPr>
          </a:p>
          <a:p>
            <a:pPr algn="just"/>
            <a:endParaRPr lang="en-GB" sz="1200">
              <a:latin typeface="Arial"/>
              <a:cs typeface="Arial"/>
            </a:endParaRPr>
          </a:p>
          <a:p>
            <a:pPr algn="just"/>
            <a:endParaRPr lang="en-GB" sz="1200">
              <a:latin typeface="Arial"/>
              <a:cs typeface="Arial"/>
            </a:endParaRPr>
          </a:p>
          <a:p>
            <a:pPr algn="just"/>
            <a:endParaRPr lang="en-GB" sz="1200">
              <a:latin typeface="Arial" panose="020B0604020202020204" pitchFamily="34" charset="0"/>
              <a:cs typeface="Arial" panose="020B0604020202020204" pitchFamily="34" charset="0"/>
            </a:endParaRPr>
          </a:p>
          <a:p>
            <a:pPr algn="just"/>
            <a:endParaRPr lang="en-GB" sz="1200">
              <a:latin typeface="Arial" panose="020B0604020202020204" pitchFamily="34" charset="0"/>
              <a:cs typeface="Arial" panose="020B0604020202020204" pitchFamily="34" charset="0"/>
            </a:endParaRPr>
          </a:p>
          <a:p>
            <a:pPr algn="just"/>
            <a:endParaRPr lang="en-GB" sz="1200">
              <a:latin typeface="Arial" panose="020B0604020202020204" pitchFamily="34" charset="0"/>
              <a:cs typeface="Arial" panose="020B0604020202020204" pitchFamily="34" charset="0"/>
            </a:endParaRPr>
          </a:p>
          <a:p>
            <a:pPr algn="just"/>
            <a:endParaRPr lang="en-GB" sz="1200">
              <a:latin typeface="Arial" panose="020B0604020202020204" pitchFamily="34" charset="0"/>
              <a:cs typeface="Arial" panose="020B0604020202020204" pitchFamily="34" charset="0"/>
            </a:endParaRPr>
          </a:p>
          <a:p>
            <a:pPr algn="just"/>
            <a:r>
              <a:rPr lang="en-GB" sz="1100" b="1">
                <a:effectLst/>
                <a:latin typeface="Arial"/>
                <a:ea typeface="Calibri"/>
                <a:cs typeface="Arial"/>
              </a:rPr>
              <a:t>Disclaimer:</a:t>
            </a:r>
            <a:r>
              <a:rPr lang="en-GB" sz="1100">
                <a:effectLst/>
                <a:latin typeface="Arial"/>
                <a:ea typeface="Calibri"/>
                <a:cs typeface="Arial"/>
              </a:rPr>
              <a:t> </a:t>
            </a:r>
            <a:r>
              <a:rPr lang="en-GB" sz="1050">
                <a:effectLst/>
                <a:latin typeface="Arial"/>
                <a:ea typeface="Calibri"/>
                <a:cs typeface="Arial"/>
              </a:rPr>
              <a:t>This paper has been provided to facilitate</a:t>
            </a:r>
            <a:r>
              <a:rPr lang="en-GB" sz="1050">
                <a:latin typeface="Arial"/>
                <a:ea typeface="Calibri"/>
                <a:cs typeface="Arial"/>
              </a:rPr>
              <a:t> engagement</a:t>
            </a:r>
            <a:r>
              <a:rPr lang="en-GB" sz="1050">
                <a:effectLst/>
                <a:latin typeface="Arial"/>
                <a:ea typeface="Calibri"/>
                <a:cs typeface="Arial"/>
              </a:rPr>
              <a:t> between Royal Sun Alliance Ltd (RSA) and its Partners in respect of the apportionment of roles and responsibilities against the key requirements of Consumer Duty. RSA is not providing regulatory or legal advice to Firms in respect of how regulatory and legal requirements may apply to their business and what actions should be taken to satisfy these requirements. Firm should seek independent, professional advice if they are uncertain as to how applicable regulatory and legal requirements applies to their organisation</a:t>
            </a:r>
            <a:r>
              <a:rPr lang="en-GB" sz="1200">
                <a:effectLst/>
                <a:latin typeface="Arial"/>
                <a:ea typeface="Calibri"/>
                <a:cs typeface="Arial"/>
              </a:rPr>
              <a:t>.</a:t>
            </a:r>
            <a:endParaRPr lang="en-GB" sz="1200" b="0">
              <a:latin typeface="Arial"/>
              <a:ea typeface="Calibri"/>
              <a:cs typeface="Arial"/>
            </a:endParaRPr>
          </a:p>
        </p:txBody>
      </p:sp>
      <p:sp>
        <p:nvSpPr>
          <p:cNvPr id="3" name="Slide Number Placeholder 2">
            <a:extLst>
              <a:ext uri="{FF2B5EF4-FFF2-40B4-BE49-F238E27FC236}">
                <a16:creationId xmlns:a16="http://schemas.microsoft.com/office/drawing/2014/main" id="{191926AE-AAD9-4F06-9DC9-D6777E6EC265}"/>
              </a:ext>
            </a:extLst>
          </p:cNvPr>
          <p:cNvSpPr>
            <a:spLocks noGrp="1"/>
          </p:cNvSpPr>
          <p:nvPr>
            <p:ph type="sldNum" sz="quarter" idx="4"/>
          </p:nvPr>
        </p:nvSpPr>
        <p:spPr>
          <a:xfrm>
            <a:off x="9277108" y="6393871"/>
            <a:ext cx="2844800" cy="365125"/>
          </a:xfrm>
        </p:spPr>
        <p:txBody>
          <a:bodyPr/>
          <a:lstStyle/>
          <a:p>
            <a:fld id="{12457B79-0310-8A40-B359-B8A66DAB93A1}" type="slidenum">
              <a:rPr lang="en-US" smtClean="0">
                <a:solidFill>
                  <a:srgbClr val="3C3C3C">
                    <a:tint val="75000"/>
                  </a:srgbClr>
                </a:solidFill>
              </a:rPr>
              <a:pPr/>
              <a:t>3</a:t>
            </a:fld>
            <a:endParaRPr lang="en-US">
              <a:solidFill>
                <a:srgbClr val="3C3C3C">
                  <a:tint val="75000"/>
                </a:srgbClr>
              </a:solidFill>
            </a:endParaRPr>
          </a:p>
        </p:txBody>
      </p:sp>
      <p:sp>
        <p:nvSpPr>
          <p:cNvPr id="2" name="Rectangle 1">
            <a:extLst>
              <a:ext uri="{FF2B5EF4-FFF2-40B4-BE49-F238E27FC236}">
                <a16:creationId xmlns:a16="http://schemas.microsoft.com/office/drawing/2014/main" id="{F861ABBA-E16C-721C-AF51-7F8BB0F209B0}"/>
              </a:ext>
            </a:extLst>
          </p:cNvPr>
          <p:cNvSpPr/>
          <p:nvPr/>
        </p:nvSpPr>
        <p:spPr>
          <a:xfrm>
            <a:off x="353614" y="5665497"/>
            <a:ext cx="11453641" cy="1014026"/>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6589251"/>
      </p:ext>
    </p:extLst>
  </p:cSld>
  <p:clrMapOvr>
    <a:masterClrMapping/>
  </p:clrMapOvr>
  <p:transition spd="slow">
    <p:fade/>
  </p:transition>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EC6064-89E7-4C24-84ED-F9D8698E1551}"/>
              </a:ext>
            </a:extLst>
          </p:cNvPr>
          <p:cNvSpPr>
            <a:spLocks noGrp="1"/>
          </p:cNvSpPr>
          <p:nvPr>
            <p:ph type="sldNum" sz="quarter" idx="4"/>
          </p:nvPr>
        </p:nvSpPr>
        <p:spPr/>
        <p:txBody>
          <a:bodyPr/>
          <a:lstStyle/>
          <a:p>
            <a:fld id="{12457B79-0310-8A40-B359-B8A66DAB93A1}" type="slidenum">
              <a:rPr lang="en-US" smtClean="0">
                <a:solidFill>
                  <a:srgbClr val="3C3C3C">
                    <a:tint val="75000"/>
                  </a:srgbClr>
                </a:solidFill>
              </a:rPr>
              <a:pPr/>
              <a:t>4</a:t>
            </a:fld>
            <a:endParaRPr lang="en-US">
              <a:solidFill>
                <a:srgbClr val="3C3C3C">
                  <a:tint val="75000"/>
                </a:srgbClr>
              </a:solidFill>
            </a:endParaRPr>
          </a:p>
        </p:txBody>
      </p:sp>
      <p:sp>
        <p:nvSpPr>
          <p:cNvPr id="6" name="Title 2">
            <a:extLst>
              <a:ext uri="{FF2B5EF4-FFF2-40B4-BE49-F238E27FC236}">
                <a16:creationId xmlns:a16="http://schemas.microsoft.com/office/drawing/2014/main" id="{22E18A3D-AC6F-4289-9851-D89BFFF300A4}"/>
              </a:ext>
            </a:extLst>
          </p:cNvPr>
          <p:cNvSpPr>
            <a:spLocks noGrp="1"/>
          </p:cNvSpPr>
          <p:nvPr>
            <p:ph type="title"/>
          </p:nvPr>
        </p:nvSpPr>
        <p:spPr>
          <a:xfrm>
            <a:off x="879102" y="269909"/>
            <a:ext cx="10757648" cy="418204"/>
          </a:xfrm>
        </p:spPr>
        <p:txBody>
          <a:bodyPr/>
          <a:lstStyle/>
          <a:p>
            <a:r>
              <a:rPr lang="en-GB" sz="2400" b="1">
                <a:solidFill>
                  <a:srgbClr val="7030A0"/>
                </a:solidFill>
                <a:latin typeface="Arial"/>
                <a:cs typeface="Arial"/>
              </a:rPr>
              <a:t>1.1) Consumer Duty: Overview</a:t>
            </a:r>
          </a:p>
        </p:txBody>
      </p:sp>
      <p:sp>
        <p:nvSpPr>
          <p:cNvPr id="7" name="Rectangle 6">
            <a:extLst>
              <a:ext uri="{FF2B5EF4-FFF2-40B4-BE49-F238E27FC236}">
                <a16:creationId xmlns:a16="http://schemas.microsoft.com/office/drawing/2014/main" id="{9FC361B0-0474-4613-9EF0-DA17B4C25167}"/>
              </a:ext>
            </a:extLst>
          </p:cNvPr>
          <p:cNvSpPr/>
          <p:nvPr/>
        </p:nvSpPr>
        <p:spPr>
          <a:xfrm>
            <a:off x="433267" y="1028081"/>
            <a:ext cx="11325466" cy="373072"/>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a:p>
            <a:pPr algn="ctr"/>
            <a:endParaRPr lang="en-GB" sz="1200" b="1">
              <a:solidFill>
                <a:schemeClr val="tx1"/>
              </a:solidFill>
            </a:endParaRPr>
          </a:p>
          <a:p>
            <a:pPr algn="ctr"/>
            <a:endParaRPr lang="en-GB" sz="1200" b="1">
              <a:solidFill>
                <a:schemeClr val="tx1"/>
              </a:solidFill>
            </a:endParaRPr>
          </a:p>
          <a:p>
            <a:pPr algn="ctr"/>
            <a:r>
              <a:rPr lang="en-GB" sz="1200" b="1">
                <a:solidFill>
                  <a:schemeClr val="tx1"/>
                </a:solidFill>
                <a:latin typeface="Arial" panose="020B0604020202020204" pitchFamily="34" charset="0"/>
                <a:cs typeface="Arial" panose="020B0604020202020204" pitchFamily="34" charset="0"/>
              </a:rPr>
              <a:t>Consumer Duty: Background  </a:t>
            </a:r>
          </a:p>
          <a:p>
            <a:pPr algn="ctr"/>
            <a:endParaRPr lang="en-GB" sz="1200" b="1">
              <a:solidFill>
                <a:schemeClr val="tx1"/>
              </a:solidFill>
            </a:endParaRPr>
          </a:p>
          <a:p>
            <a:pPr algn="ctr"/>
            <a:endParaRPr lang="en-GB" sz="1200" b="1">
              <a:solidFill>
                <a:schemeClr val="tx1"/>
              </a:solidFill>
            </a:endParaRPr>
          </a:p>
          <a:p>
            <a:pPr algn="ctr"/>
            <a:endParaRPr lang="en-GB" sz="1200" b="1">
              <a:solidFill>
                <a:schemeClr val="tx1"/>
              </a:solidFill>
            </a:endParaRPr>
          </a:p>
        </p:txBody>
      </p:sp>
      <p:sp>
        <p:nvSpPr>
          <p:cNvPr id="8" name="Rectangle 7">
            <a:extLst>
              <a:ext uri="{FF2B5EF4-FFF2-40B4-BE49-F238E27FC236}">
                <a16:creationId xmlns:a16="http://schemas.microsoft.com/office/drawing/2014/main" id="{29B54F1A-052C-41C6-A14A-77A00DBCB839}"/>
              </a:ext>
            </a:extLst>
          </p:cNvPr>
          <p:cNvSpPr/>
          <p:nvPr/>
        </p:nvSpPr>
        <p:spPr>
          <a:xfrm>
            <a:off x="436703" y="1783845"/>
            <a:ext cx="11322030" cy="114551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a:solidFill>
                  <a:schemeClr val="tx1"/>
                </a:solidFill>
                <a:latin typeface="Arial" panose="020B0604020202020204" pitchFamily="34" charset="0"/>
                <a:cs typeface="Arial" panose="020B0604020202020204" pitchFamily="34" charset="0"/>
              </a:rPr>
              <a:t>The Consumer Duty applies to </a:t>
            </a:r>
          </a:p>
          <a:p>
            <a:r>
              <a:rPr lang="en-GB" sz="1200" b="1">
                <a:solidFill>
                  <a:schemeClr val="tx1"/>
                </a:solidFill>
                <a:latin typeface="Arial" panose="020B0604020202020204" pitchFamily="34" charset="0"/>
                <a:cs typeface="Arial" panose="020B0604020202020204" pitchFamily="34" charset="0"/>
              </a:rPr>
              <a:t>(1) </a:t>
            </a:r>
            <a:r>
              <a:rPr lang="en-GB" sz="1200" b="1" u="none">
                <a:solidFill>
                  <a:schemeClr val="tx1"/>
                </a:solidFill>
                <a:latin typeface="Arial" panose="020B0604020202020204" pitchFamily="34" charset="0"/>
                <a:cs typeface="Arial" panose="020B0604020202020204" pitchFamily="34" charset="0"/>
              </a:rPr>
              <a:t>Distribution c</a:t>
            </a:r>
            <a:r>
              <a:rPr lang="en-GB" sz="1200" b="1">
                <a:solidFill>
                  <a:schemeClr val="tx1"/>
                </a:solidFill>
                <a:latin typeface="Arial" panose="020B0604020202020204" pitchFamily="34" charset="0"/>
                <a:cs typeface="Arial" panose="020B0604020202020204" pitchFamily="34" charset="0"/>
              </a:rPr>
              <a:t>hain: </a:t>
            </a:r>
            <a:r>
              <a:rPr lang="en-GB" sz="1200" b="0" u="none">
                <a:solidFill>
                  <a:schemeClr val="tx1"/>
                </a:solidFill>
                <a:latin typeface="Arial" panose="020B0604020202020204" pitchFamily="34" charset="0"/>
                <a:cs typeface="Arial" panose="020B0604020202020204" pitchFamily="34" charset="0"/>
              </a:rPr>
              <a:t>across the distribution chain, from product and service origination, through to distribution and post-sale activities. </a:t>
            </a:r>
            <a:r>
              <a:rPr lang="en-GB" sz="1200" b="1">
                <a:solidFill>
                  <a:srgbClr val="7030A0"/>
                </a:solidFill>
                <a:latin typeface="Arial" panose="020B0604020202020204" pitchFamily="34" charset="0"/>
                <a:cs typeface="Arial" panose="020B0604020202020204" pitchFamily="34" charset="0"/>
              </a:rPr>
              <a:t>The distribution chain, includes all firms involved in the manufacture, provision, sale and ongoing administration and management of a product or service to the end retail customer </a:t>
            </a:r>
          </a:p>
          <a:p>
            <a:pPr marL="228600" indent="-228600">
              <a:buAutoNum type="arabicParenBoth"/>
            </a:pPr>
            <a:endParaRPr lang="en-GB" sz="1200" b="1">
              <a:solidFill>
                <a:schemeClr val="tx2"/>
              </a:solidFill>
              <a:latin typeface="Arial" panose="020B0604020202020204" pitchFamily="34" charset="0"/>
              <a:cs typeface="Arial" panose="020B0604020202020204" pitchFamily="34" charset="0"/>
            </a:endParaRPr>
          </a:p>
          <a:p>
            <a:r>
              <a:rPr lang="en-GB" sz="1200" b="1">
                <a:solidFill>
                  <a:schemeClr val="tx1"/>
                </a:solidFill>
                <a:latin typeface="Arial" panose="020B0604020202020204" pitchFamily="34" charset="0"/>
                <a:cs typeface="Arial" panose="020B0604020202020204" pitchFamily="34" charset="0"/>
              </a:rPr>
              <a:t>(2)</a:t>
            </a:r>
            <a:r>
              <a:rPr lang="en-GB" sz="1200">
                <a:solidFill>
                  <a:schemeClr val="tx1"/>
                </a:solidFill>
                <a:latin typeface="Arial" panose="020B0604020202020204" pitchFamily="34" charset="0"/>
                <a:cs typeface="Arial" panose="020B0604020202020204" pitchFamily="34" charset="0"/>
              </a:rPr>
              <a:t> </a:t>
            </a:r>
            <a:r>
              <a:rPr lang="en-GB" sz="1200" b="1">
                <a:solidFill>
                  <a:schemeClr val="tx1"/>
                </a:solidFill>
                <a:latin typeface="Arial" panose="020B0604020202020204" pitchFamily="34" charset="0"/>
                <a:cs typeface="Arial" panose="020B0604020202020204" pitchFamily="34" charset="0"/>
              </a:rPr>
              <a:t>Material influence: </a:t>
            </a:r>
            <a:r>
              <a:rPr lang="en-GB" sz="1200">
                <a:solidFill>
                  <a:schemeClr val="tx1"/>
                </a:solidFill>
                <a:latin typeface="Arial" panose="020B0604020202020204" pitchFamily="34" charset="0"/>
                <a:cs typeface="Arial" panose="020B0604020202020204" pitchFamily="34" charset="0"/>
              </a:rPr>
              <a:t>to </a:t>
            </a:r>
            <a:r>
              <a:rPr lang="en-GB" sz="1200" b="0" u="none">
                <a:solidFill>
                  <a:schemeClr val="tx1"/>
                </a:solidFill>
                <a:latin typeface="Arial" panose="020B0604020202020204" pitchFamily="34" charset="0"/>
                <a:cs typeface="Arial" panose="020B0604020202020204" pitchFamily="34" charset="0"/>
              </a:rPr>
              <a:t>all firms that have a material influence over, or determine, retail customer outcomes</a:t>
            </a:r>
            <a:r>
              <a:rPr lang="en-GB" sz="1200" b="0" u="none">
                <a:solidFill>
                  <a:schemeClr val="tx1"/>
                </a:solidFill>
              </a:rPr>
              <a:t>.</a:t>
            </a:r>
            <a:endParaRPr lang="en-GB" sz="1200" b="1">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pPr marL="228600" indent="-228600">
              <a:buAutoNum type="arabicParenBoth"/>
            </a:pPr>
            <a:r>
              <a:rPr lang="en-GB" sz="1200" b="1">
                <a:solidFill>
                  <a:schemeClr val="tx1"/>
                </a:solidFill>
                <a:latin typeface="Arial" panose="020B0604020202020204" pitchFamily="34" charset="0"/>
                <a:cs typeface="Arial" panose="020B0604020202020204" pitchFamily="34" charset="0"/>
              </a:rPr>
              <a:t>Distribution chain: </a:t>
            </a:r>
            <a:r>
              <a:rPr lang="en-GB" sz="1200">
                <a:solidFill>
                  <a:schemeClr val="tx1"/>
                </a:solidFill>
                <a:latin typeface="Arial" panose="020B0604020202020204" pitchFamily="34" charset="0"/>
                <a:cs typeface="Arial" panose="020B0604020202020204" pitchFamily="34" charset="0"/>
              </a:rPr>
              <a:t>RSA is considering how the Consumer Duty applies across the end to end customer journey - if there are other parties in the distribution chain that help support, deliver . the RSA product/ service, we have also considered the roles and responsibilities of each party in the distribution chain</a:t>
            </a:r>
            <a:r>
              <a:rPr lang="en-GB" sz="1200">
                <a:solidFill>
                  <a:schemeClr val="tx1"/>
                </a:solidFill>
              </a:rPr>
              <a:t>.</a:t>
            </a:r>
          </a:p>
          <a:p>
            <a:pPr marL="228600" indent="-228600">
              <a:buAutoNum type="arabicParenBoth"/>
            </a:pPr>
            <a:endParaRPr lang="en-GB" sz="1200">
              <a:solidFill>
                <a:schemeClr val="tx1"/>
              </a:solidFill>
            </a:endParaRPr>
          </a:p>
          <a:p>
            <a:pPr marL="228600" indent="-228600">
              <a:buAutoNum type="arabicParenBoth"/>
            </a:pPr>
            <a:endParaRPr lang="en-GB" sz="1200">
              <a:solidFill>
                <a:schemeClr val="tx1"/>
              </a:solidFill>
            </a:endParaRPr>
          </a:p>
          <a:p>
            <a:pPr marL="228600" indent="-228600">
              <a:buAutoNum type="arabicParenBoth"/>
            </a:pPr>
            <a:endParaRPr lang="en-GB" sz="1200">
              <a:solidFill>
                <a:schemeClr val="tx1"/>
              </a:solidFill>
            </a:endParaRPr>
          </a:p>
          <a:p>
            <a:pPr marL="228600" indent="-228600">
              <a:buAutoNum type="arabicParenBoth"/>
            </a:pPr>
            <a:endParaRPr lang="en-GB" sz="1200">
              <a:solidFill>
                <a:schemeClr val="tx1"/>
              </a:solidFill>
            </a:endParaRPr>
          </a:p>
          <a:p>
            <a:pPr marL="228600" indent="-228600">
              <a:buAutoNum type="arabicParenBoth"/>
            </a:pPr>
            <a:endParaRPr lang="en-GB" sz="1200">
              <a:solidFill>
                <a:schemeClr val="tx1"/>
              </a:solidFill>
            </a:endParaRPr>
          </a:p>
          <a:p>
            <a:pPr marL="228600" indent="-228600">
              <a:buAutoNum type="arabicParenBoth"/>
            </a:pPr>
            <a:endParaRPr lang="en-GB" sz="1200">
              <a:solidFill>
                <a:schemeClr val="tx1"/>
              </a:solidFill>
            </a:endParaRPr>
          </a:p>
          <a:p>
            <a:pPr marL="228600" indent="-228600">
              <a:buAutoNum type="arabicParenBoth"/>
            </a:pPr>
            <a:endParaRPr lang="en-GB" sz="1200">
              <a:solidFill>
                <a:schemeClr val="tx1"/>
              </a:solidFill>
            </a:endParaRPr>
          </a:p>
          <a:p>
            <a:pPr marL="228600" indent="-228600">
              <a:buAutoNum type="arabicParenBoth"/>
            </a:pPr>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r>
              <a:rPr lang="en-GB" sz="1200" b="1">
                <a:solidFill>
                  <a:schemeClr val="tx1"/>
                </a:solidFill>
                <a:latin typeface="Arial" panose="020B0604020202020204" pitchFamily="34" charset="0"/>
                <a:cs typeface="Arial" panose="020B0604020202020204" pitchFamily="34" charset="0"/>
              </a:rPr>
              <a:t>(2) Material influence: </a:t>
            </a:r>
            <a:r>
              <a:rPr lang="en-GB" sz="1200">
                <a:solidFill>
                  <a:schemeClr val="tx1"/>
                </a:solidFill>
                <a:latin typeface="Arial" panose="020B0604020202020204" pitchFamily="34" charset="0"/>
                <a:cs typeface="Arial" panose="020B0604020202020204" pitchFamily="34" charset="0"/>
              </a:rPr>
              <a:t>RSA has developed some principles / examples around whether other firms in the distribution chain have material influence over RSA customer outcomes. If another firm in the distribution chain has material influence, the Consumer Duty requirements apply to the firm (as relevant to each outcome) and there should be clear roles/ responsibilities between each party in the distribution chain.</a:t>
            </a:r>
            <a:endParaRPr lang="en-GB" sz="1200" b="1">
              <a:solidFill>
                <a:schemeClr val="tx1"/>
              </a:solidFill>
              <a:latin typeface="Arial" panose="020B0604020202020204" pitchFamily="34" charset="0"/>
              <a:cs typeface="Arial" panose="020B0604020202020204" pitchFamily="34" charset="0"/>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r>
              <a:rPr lang="en-GB" sz="1200">
                <a:solidFill>
                  <a:schemeClr val="tx1"/>
                </a:solidFill>
              </a:rPr>
              <a:t>Hence, implementing and embedding the Consumer Duty requires consideration towards the end to end customer journey, and  roles/ responsibilities of each party in the distribution chain.</a:t>
            </a:r>
          </a:p>
        </p:txBody>
      </p:sp>
      <p:sp>
        <p:nvSpPr>
          <p:cNvPr id="18" name="Arrow: Chevron 17">
            <a:extLst>
              <a:ext uri="{FF2B5EF4-FFF2-40B4-BE49-F238E27FC236}">
                <a16:creationId xmlns:a16="http://schemas.microsoft.com/office/drawing/2014/main" id="{936000A9-E113-4F3A-9BD8-8AD3D883D1AB}"/>
              </a:ext>
            </a:extLst>
          </p:cNvPr>
          <p:cNvSpPr/>
          <p:nvPr/>
        </p:nvSpPr>
        <p:spPr>
          <a:xfrm>
            <a:off x="509376" y="4342060"/>
            <a:ext cx="1587189" cy="505646"/>
          </a:xfrm>
          <a:prstGeom prst="chevron">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Arial" panose="020B0604020202020204" pitchFamily="34" charset="0"/>
                <a:cs typeface="Arial" panose="020B0604020202020204" pitchFamily="34" charset="0"/>
              </a:rPr>
              <a:t>Distribution Chain</a:t>
            </a:r>
          </a:p>
        </p:txBody>
      </p:sp>
      <p:sp>
        <p:nvSpPr>
          <p:cNvPr id="19" name="Arrow: Chevron 18">
            <a:extLst>
              <a:ext uri="{FF2B5EF4-FFF2-40B4-BE49-F238E27FC236}">
                <a16:creationId xmlns:a16="http://schemas.microsoft.com/office/drawing/2014/main" id="{DF50CAFF-7DE8-4814-9E06-8033BFF9E999}"/>
              </a:ext>
            </a:extLst>
          </p:cNvPr>
          <p:cNvSpPr/>
          <p:nvPr/>
        </p:nvSpPr>
        <p:spPr>
          <a:xfrm>
            <a:off x="3337064" y="4352544"/>
            <a:ext cx="1485269" cy="484632"/>
          </a:xfrm>
          <a:prstGeom prst="chevr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latin typeface="Arial" panose="020B0604020202020204" pitchFamily="34" charset="0"/>
                <a:cs typeface="Arial" panose="020B0604020202020204" pitchFamily="34" charset="0"/>
              </a:rPr>
              <a:t>Marketing</a:t>
            </a:r>
          </a:p>
        </p:txBody>
      </p:sp>
      <p:sp>
        <p:nvSpPr>
          <p:cNvPr id="20" name="Arrow: Chevron 19">
            <a:extLst>
              <a:ext uri="{FF2B5EF4-FFF2-40B4-BE49-F238E27FC236}">
                <a16:creationId xmlns:a16="http://schemas.microsoft.com/office/drawing/2014/main" id="{676B892F-A5F9-4789-87A8-213009A6F6DD}"/>
              </a:ext>
            </a:extLst>
          </p:cNvPr>
          <p:cNvSpPr/>
          <p:nvPr/>
        </p:nvSpPr>
        <p:spPr>
          <a:xfrm>
            <a:off x="6062829" y="4349492"/>
            <a:ext cx="1485269" cy="484632"/>
          </a:xfrm>
          <a:prstGeom prst="chevr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latin typeface="Arial" panose="020B0604020202020204" pitchFamily="34" charset="0"/>
                <a:cs typeface="Arial" panose="020B0604020202020204" pitchFamily="34" charset="0"/>
              </a:rPr>
              <a:t>Sales</a:t>
            </a:r>
          </a:p>
        </p:txBody>
      </p:sp>
      <p:sp>
        <p:nvSpPr>
          <p:cNvPr id="21" name="Arrow: Chevron 20">
            <a:extLst>
              <a:ext uri="{FF2B5EF4-FFF2-40B4-BE49-F238E27FC236}">
                <a16:creationId xmlns:a16="http://schemas.microsoft.com/office/drawing/2014/main" id="{1A069F78-0EF3-4DF2-B874-FB12E06C1A33}"/>
              </a:ext>
            </a:extLst>
          </p:cNvPr>
          <p:cNvSpPr/>
          <p:nvPr/>
        </p:nvSpPr>
        <p:spPr>
          <a:xfrm>
            <a:off x="7425716" y="4349492"/>
            <a:ext cx="1485269" cy="484632"/>
          </a:xfrm>
          <a:prstGeom prst="chevr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latin typeface="Arial" panose="020B0604020202020204" pitchFamily="34" charset="0"/>
                <a:cs typeface="Arial" panose="020B0604020202020204" pitchFamily="34" charset="0"/>
              </a:rPr>
              <a:t>Service</a:t>
            </a:r>
          </a:p>
        </p:txBody>
      </p:sp>
      <p:sp>
        <p:nvSpPr>
          <p:cNvPr id="23" name="Arrow: Chevron 22">
            <a:extLst>
              <a:ext uri="{FF2B5EF4-FFF2-40B4-BE49-F238E27FC236}">
                <a16:creationId xmlns:a16="http://schemas.microsoft.com/office/drawing/2014/main" id="{4DFCC83F-B63A-4272-A7DA-216A43D35C7E}"/>
              </a:ext>
            </a:extLst>
          </p:cNvPr>
          <p:cNvSpPr/>
          <p:nvPr/>
        </p:nvSpPr>
        <p:spPr>
          <a:xfrm>
            <a:off x="8788600" y="4349492"/>
            <a:ext cx="1485269" cy="484632"/>
          </a:xfrm>
          <a:prstGeom prst="chevr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latin typeface="Arial" panose="020B0604020202020204" pitchFamily="34" charset="0"/>
                <a:cs typeface="Arial" panose="020B0604020202020204" pitchFamily="34" charset="0"/>
              </a:rPr>
              <a:t>Claims</a:t>
            </a:r>
          </a:p>
        </p:txBody>
      </p:sp>
      <p:sp>
        <p:nvSpPr>
          <p:cNvPr id="24" name="Arrow: Chevron 23">
            <a:extLst>
              <a:ext uri="{FF2B5EF4-FFF2-40B4-BE49-F238E27FC236}">
                <a16:creationId xmlns:a16="http://schemas.microsoft.com/office/drawing/2014/main" id="{635A3065-B9AA-46A5-9825-AD575633A254}"/>
              </a:ext>
            </a:extLst>
          </p:cNvPr>
          <p:cNvSpPr/>
          <p:nvPr/>
        </p:nvSpPr>
        <p:spPr>
          <a:xfrm>
            <a:off x="10151481" y="4342060"/>
            <a:ext cx="1485269" cy="484632"/>
          </a:xfrm>
          <a:prstGeom prst="chevr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latin typeface="Arial" panose="020B0604020202020204" pitchFamily="34" charset="0"/>
                <a:cs typeface="Arial" panose="020B0604020202020204" pitchFamily="34" charset="0"/>
              </a:rPr>
              <a:t>Complaints</a:t>
            </a:r>
          </a:p>
        </p:txBody>
      </p:sp>
      <p:sp>
        <p:nvSpPr>
          <p:cNvPr id="25" name="Arrow: Chevron 24">
            <a:extLst>
              <a:ext uri="{FF2B5EF4-FFF2-40B4-BE49-F238E27FC236}">
                <a16:creationId xmlns:a16="http://schemas.microsoft.com/office/drawing/2014/main" id="{048B3FBE-DF7E-47DD-A241-BA3211410131}"/>
              </a:ext>
            </a:extLst>
          </p:cNvPr>
          <p:cNvSpPr/>
          <p:nvPr/>
        </p:nvSpPr>
        <p:spPr>
          <a:xfrm>
            <a:off x="4699948" y="4349492"/>
            <a:ext cx="1485269" cy="484632"/>
          </a:xfrm>
          <a:prstGeom prst="chevr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latin typeface="Arial" panose="020B0604020202020204" pitchFamily="34" charset="0"/>
                <a:cs typeface="Arial" panose="020B0604020202020204" pitchFamily="34" charset="0"/>
              </a:rPr>
              <a:t>Distribution</a:t>
            </a:r>
          </a:p>
        </p:txBody>
      </p:sp>
      <p:sp>
        <p:nvSpPr>
          <p:cNvPr id="27" name="Arrow: Chevron 26">
            <a:extLst>
              <a:ext uri="{FF2B5EF4-FFF2-40B4-BE49-F238E27FC236}">
                <a16:creationId xmlns:a16="http://schemas.microsoft.com/office/drawing/2014/main" id="{D2098CEB-C0C3-4C92-874A-82852A0D8CB3}"/>
              </a:ext>
            </a:extLst>
          </p:cNvPr>
          <p:cNvSpPr/>
          <p:nvPr/>
        </p:nvSpPr>
        <p:spPr>
          <a:xfrm>
            <a:off x="1974180" y="4351805"/>
            <a:ext cx="1485269" cy="484632"/>
          </a:xfrm>
          <a:prstGeom prst="chevr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latin typeface="Arial" panose="020B0604020202020204" pitchFamily="34" charset="0"/>
                <a:cs typeface="Arial" panose="020B0604020202020204" pitchFamily="34" charset="0"/>
              </a:rPr>
              <a:t>Product</a:t>
            </a:r>
          </a:p>
        </p:txBody>
      </p:sp>
      <p:sp>
        <p:nvSpPr>
          <p:cNvPr id="43" name="Arrow: Chevron 42">
            <a:extLst>
              <a:ext uri="{FF2B5EF4-FFF2-40B4-BE49-F238E27FC236}">
                <a16:creationId xmlns:a16="http://schemas.microsoft.com/office/drawing/2014/main" id="{AD166FA1-0B41-471E-94ED-213A7496260F}"/>
              </a:ext>
            </a:extLst>
          </p:cNvPr>
          <p:cNvSpPr/>
          <p:nvPr/>
        </p:nvSpPr>
        <p:spPr>
          <a:xfrm>
            <a:off x="503758" y="5113139"/>
            <a:ext cx="11127374" cy="484631"/>
          </a:xfrm>
          <a:prstGeom prst="chevron">
            <a:avLst/>
          </a:prstGeom>
          <a:solidFill>
            <a:schemeClr val="bg1"/>
          </a:solid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latin typeface="Arial" panose="020B0604020202020204" pitchFamily="34" charset="0"/>
                <a:cs typeface="Arial" panose="020B0604020202020204" pitchFamily="34" charset="0"/>
              </a:rPr>
              <a:t>Consumer Duty outcomes (1) Product and Service (2) Price and Value (3) Customer Understanding (4) Customer Support</a:t>
            </a:r>
          </a:p>
        </p:txBody>
      </p:sp>
      <p:sp>
        <p:nvSpPr>
          <p:cNvPr id="2" name="Rectangle 1">
            <a:extLst>
              <a:ext uri="{FF2B5EF4-FFF2-40B4-BE49-F238E27FC236}">
                <a16:creationId xmlns:a16="http://schemas.microsoft.com/office/drawing/2014/main" id="{8B900086-4E35-4609-8AA9-612C0C167D25}"/>
              </a:ext>
            </a:extLst>
          </p:cNvPr>
          <p:cNvSpPr/>
          <p:nvPr/>
        </p:nvSpPr>
        <p:spPr>
          <a:xfrm>
            <a:off x="433267" y="3651956"/>
            <a:ext cx="11291377" cy="29361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449DDA4F-143A-47EC-97F3-2AEEC508337E}"/>
              </a:ext>
            </a:extLst>
          </p:cNvPr>
          <p:cNvSpPr/>
          <p:nvPr/>
        </p:nvSpPr>
        <p:spPr>
          <a:xfrm>
            <a:off x="433267" y="3343085"/>
            <a:ext cx="11302740" cy="312753"/>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u="none">
                <a:solidFill>
                  <a:schemeClr val="bg1"/>
                </a:solidFill>
                <a:latin typeface="Arial" panose="020B0604020202020204" pitchFamily="34" charset="0"/>
                <a:cs typeface="Arial" panose="020B0604020202020204" pitchFamily="34" charset="0"/>
              </a:rPr>
              <a:t>RSA approach to Consumer Duty (roles and responsibilities)</a:t>
            </a:r>
            <a:endParaRPr lang="en-GB" sz="1200">
              <a:solidFill>
                <a:schemeClr val="bg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6221C121-56FE-4590-8267-CA6917C3032F}"/>
              </a:ext>
            </a:extLst>
          </p:cNvPr>
          <p:cNvSpPr/>
          <p:nvPr/>
        </p:nvSpPr>
        <p:spPr>
          <a:xfrm>
            <a:off x="436704" y="1488174"/>
            <a:ext cx="11322029" cy="29567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u="none">
                <a:solidFill>
                  <a:schemeClr val="bg1"/>
                </a:solidFill>
                <a:latin typeface="Arial" panose="020B0604020202020204" pitchFamily="34" charset="0"/>
                <a:cs typeface="Arial" panose="020B0604020202020204" pitchFamily="34" charset="0"/>
              </a:rPr>
              <a:t>Consumer Duty scope</a:t>
            </a:r>
            <a:endParaRPr lang="en-GB" sz="12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307851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D6DF0A-4ABF-408B-B1D5-5B0DD9A76D9D}"/>
              </a:ext>
            </a:extLst>
          </p:cNvPr>
          <p:cNvSpPr>
            <a:spLocks noGrp="1"/>
          </p:cNvSpPr>
          <p:nvPr>
            <p:ph type="sldNum" sz="quarter" idx="4"/>
          </p:nvPr>
        </p:nvSpPr>
        <p:spPr/>
        <p:txBody>
          <a:bodyPr/>
          <a:lstStyle/>
          <a:p>
            <a:fld id="{12457B79-0310-8A40-B359-B8A66DAB93A1}" type="slidenum">
              <a:rPr lang="en-US" smtClean="0">
                <a:solidFill>
                  <a:srgbClr val="3C3C3C">
                    <a:tint val="75000"/>
                  </a:srgbClr>
                </a:solidFill>
              </a:rPr>
              <a:pPr/>
              <a:t>5</a:t>
            </a:fld>
            <a:endParaRPr lang="en-US">
              <a:solidFill>
                <a:srgbClr val="3C3C3C">
                  <a:tint val="75000"/>
                </a:srgbClr>
              </a:solidFill>
            </a:endParaRPr>
          </a:p>
        </p:txBody>
      </p:sp>
      <p:sp>
        <p:nvSpPr>
          <p:cNvPr id="5" name="Title 2">
            <a:extLst>
              <a:ext uri="{FF2B5EF4-FFF2-40B4-BE49-F238E27FC236}">
                <a16:creationId xmlns:a16="http://schemas.microsoft.com/office/drawing/2014/main" id="{476466C2-322A-4518-B22B-B2C538FFE3A4}"/>
              </a:ext>
            </a:extLst>
          </p:cNvPr>
          <p:cNvSpPr>
            <a:spLocks noGrp="1"/>
          </p:cNvSpPr>
          <p:nvPr>
            <p:ph type="title"/>
          </p:nvPr>
        </p:nvSpPr>
        <p:spPr>
          <a:xfrm>
            <a:off x="-251814" y="372776"/>
            <a:ext cx="10756900" cy="417513"/>
          </a:xfrm>
        </p:spPr>
        <p:txBody>
          <a:bodyPr/>
          <a:lstStyle/>
          <a:p>
            <a:r>
              <a:rPr lang="en-GB" sz="2400"/>
              <a:t>1.2) Consumer Duty: RSA approach to Consumer Duty</a:t>
            </a:r>
            <a:endParaRPr lang="en-GB" sz="2400">
              <a:cs typeface="Arial"/>
            </a:endParaRPr>
          </a:p>
        </p:txBody>
      </p:sp>
      <p:graphicFrame>
        <p:nvGraphicFramePr>
          <p:cNvPr id="8" name="Table 2">
            <a:extLst>
              <a:ext uri="{FF2B5EF4-FFF2-40B4-BE49-F238E27FC236}">
                <a16:creationId xmlns:a16="http://schemas.microsoft.com/office/drawing/2014/main" id="{5F03CD02-4669-400D-A33A-07585A6635E2}"/>
              </a:ext>
            </a:extLst>
          </p:cNvPr>
          <p:cNvGraphicFramePr>
            <a:graphicFrameLocks noGrp="1"/>
          </p:cNvGraphicFramePr>
          <p:nvPr>
            <p:extLst>
              <p:ext uri="{D42A27DB-BD31-4B8C-83A1-F6EECF244321}">
                <p14:modId xmlns:p14="http://schemas.microsoft.com/office/powerpoint/2010/main" val="82604208"/>
              </p:ext>
            </p:extLst>
          </p:nvPr>
        </p:nvGraphicFramePr>
        <p:xfrm>
          <a:off x="465445" y="1393173"/>
          <a:ext cx="11326296" cy="4761966"/>
        </p:xfrm>
        <a:graphic>
          <a:graphicData uri="http://schemas.openxmlformats.org/drawingml/2006/table">
            <a:tbl>
              <a:tblPr firstRow="1" bandRow="1">
                <a:tableStyleId>{F5AB1C69-6EDB-4FF4-983F-18BD219EF322}</a:tableStyleId>
              </a:tblPr>
              <a:tblGrid>
                <a:gridCol w="2290246">
                  <a:extLst>
                    <a:ext uri="{9D8B030D-6E8A-4147-A177-3AD203B41FA5}">
                      <a16:colId xmlns:a16="http://schemas.microsoft.com/office/drawing/2014/main" val="3077636520"/>
                    </a:ext>
                  </a:extLst>
                </a:gridCol>
                <a:gridCol w="9036050">
                  <a:extLst>
                    <a:ext uri="{9D8B030D-6E8A-4147-A177-3AD203B41FA5}">
                      <a16:colId xmlns:a16="http://schemas.microsoft.com/office/drawing/2014/main" val="271311016"/>
                    </a:ext>
                  </a:extLst>
                </a:gridCol>
              </a:tblGrid>
              <a:tr h="502890">
                <a:tc>
                  <a:txBody>
                    <a:bodyPr/>
                    <a:lstStyle/>
                    <a:p>
                      <a:pPr marL="0" algn="l" defTabSz="914400" rtl="0" eaLnBrk="1" latinLnBrk="0" hangingPunct="1"/>
                      <a:r>
                        <a:rPr lang="en-GB" sz="1200" b="1" kern="1200">
                          <a:solidFill>
                            <a:schemeClr val="bg1"/>
                          </a:solidFill>
                          <a:latin typeface="+mn-lt"/>
                          <a:ea typeface="+mn-ea"/>
                          <a:cs typeface="+mn-cs"/>
                        </a:rPr>
                        <a:t>Activity/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400" rtl="0" eaLnBrk="1" latinLnBrk="0" hangingPunct="1"/>
                      <a:r>
                        <a:rPr lang="en-GB" sz="1200" b="1" kern="1200">
                          <a:solidFill>
                            <a:schemeClr val="bg1"/>
                          </a:solidFill>
                          <a:latin typeface="+mn-lt"/>
                          <a:ea typeface="+mn-ea"/>
                          <a:cs typeface="+mn-cs"/>
                        </a:rPr>
                        <a:t>High level summary/ 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4082008790"/>
                  </a:ext>
                </a:extLst>
              </a:tr>
              <a:tr h="266319">
                <a:tc gridSpan="2">
                  <a:txBody>
                    <a:bodyPr/>
                    <a:lstStyle/>
                    <a:p>
                      <a:pPr marL="0" indent="0">
                        <a:buNone/>
                      </a:pPr>
                      <a:r>
                        <a:rPr lang="en-GB" sz="1200" b="1" i="0">
                          <a:solidFill>
                            <a:schemeClr val="tx1"/>
                          </a:solidFill>
                        </a:rPr>
                        <a:t>TOP DOWN ACTIVITY- </a:t>
                      </a:r>
                      <a:r>
                        <a:rPr lang="en-GB" sz="1200" b="0" i="0">
                          <a:solidFill>
                            <a:schemeClr val="tx1"/>
                          </a:solidFill>
                        </a:rPr>
                        <a:t>drafting, updating key frameworks to ensure processes, policies align to Consumer Duty requirements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3696837227"/>
                  </a:ext>
                </a:extLst>
              </a:tr>
              <a:tr h="443864">
                <a:tc>
                  <a:txBody>
                    <a:bodyPr/>
                    <a:lstStyle/>
                    <a:p>
                      <a:pPr marL="0" indent="0">
                        <a:buNone/>
                      </a:pPr>
                      <a:r>
                        <a:rPr lang="en-GB" sz="1200" b="1" i="0">
                          <a:solidFill>
                            <a:schemeClr val="tx1"/>
                          </a:solidFill>
                        </a:rPr>
                        <a:t>Customer journey and communications framework (testing)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buNone/>
                      </a:pPr>
                      <a:r>
                        <a:rPr lang="en-GB" sz="1200" b="0">
                          <a:solidFill>
                            <a:schemeClr val="tx1"/>
                          </a:solidFill>
                        </a:rPr>
                        <a:t>RSA already carries out customer testing/ research on areas/ factors that require further review and/or insight. The existing framework has been updated to reflect Consumer Duty requirements. The updated framework includes risk based testing methodology, approach to testing .</a:t>
                      </a: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7901556"/>
                  </a:ext>
                </a:extLst>
              </a:tr>
              <a:tr h="1509139">
                <a:tc>
                  <a:txBody>
                    <a:bodyPr/>
                    <a:lstStyle/>
                    <a:p>
                      <a:pPr marL="0" indent="0">
                        <a:buNone/>
                      </a:pPr>
                      <a:r>
                        <a:rPr lang="en-GB" sz="1200" b="1" i="0">
                          <a:solidFill>
                            <a:schemeClr val="tx1"/>
                          </a:solidFill>
                        </a:rPr>
                        <a:t>Customer journey and communications framework (general)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200" b="0">
                          <a:solidFill>
                            <a:schemeClr val="tx1"/>
                          </a:solidFill>
                        </a:rPr>
                        <a:t>RSA has drafted a customer journey framework that includes Customer Understanding/ Customer Support requirements including but not limited to: </a:t>
                      </a:r>
                    </a:p>
                    <a:p>
                      <a:pPr marL="171450" indent="-171450">
                        <a:buFontTx/>
                        <a:buChar char="-"/>
                      </a:pPr>
                      <a:r>
                        <a:rPr lang="en-GB" sz="1200" b="0">
                          <a:solidFill>
                            <a:schemeClr val="tx1"/>
                          </a:solidFill>
                        </a:rPr>
                        <a:t>Behavioural bias</a:t>
                      </a:r>
                    </a:p>
                    <a:p>
                      <a:pPr marL="171450" indent="-171450">
                        <a:buFontTx/>
                        <a:buChar char="-"/>
                      </a:pPr>
                      <a:r>
                        <a:rPr lang="en-GB" sz="1200" b="0">
                          <a:solidFill>
                            <a:schemeClr val="tx1"/>
                          </a:solidFill>
                        </a:rPr>
                        <a:t>Positive friction in customer journeys</a:t>
                      </a:r>
                    </a:p>
                    <a:p>
                      <a:pPr marL="171450" indent="-171450">
                        <a:buFontTx/>
                        <a:buChar char="-"/>
                      </a:pPr>
                      <a:r>
                        <a:rPr lang="en-GB" sz="1200" b="0">
                          <a:solidFill>
                            <a:schemeClr val="tx1"/>
                          </a:solidFill>
                        </a:rPr>
                        <a:t>Signposting in customer journeys</a:t>
                      </a:r>
                    </a:p>
                    <a:p>
                      <a:pPr marL="171450" indent="-171450">
                        <a:buFontTx/>
                        <a:buChar char="-"/>
                      </a:pPr>
                      <a:r>
                        <a:rPr lang="en-GB" sz="1200" b="0">
                          <a:solidFill>
                            <a:schemeClr val="tx1"/>
                          </a:solidFill>
                        </a:rPr>
                        <a:t>Communication standards </a:t>
                      </a:r>
                    </a:p>
                    <a:p>
                      <a:pPr marL="171450" indent="-171450">
                        <a:buFontTx/>
                        <a:buChar char="-"/>
                      </a:pPr>
                      <a:r>
                        <a:rPr lang="en-GB" sz="1200" b="0">
                          <a:solidFill>
                            <a:schemeClr val="tx1"/>
                          </a:solidFill>
                        </a:rPr>
                        <a:t>Sludge practices</a:t>
                      </a:r>
                    </a:p>
                    <a:p>
                      <a:pPr marL="171450" indent="-171450">
                        <a:buFontTx/>
                        <a:buChar char="-"/>
                      </a:pPr>
                      <a:r>
                        <a:rPr lang="en-GB" sz="1200" b="0">
                          <a:solidFill>
                            <a:schemeClr val="tx1"/>
                          </a:solidFill>
                        </a:rPr>
                        <a:t>Unreasonable barriers</a:t>
                      </a:r>
                    </a:p>
                    <a:p>
                      <a:pPr marL="171450" indent="-171450">
                        <a:buFontTx/>
                        <a:buChar char="-"/>
                      </a:pPr>
                      <a:r>
                        <a:rPr lang="en-GB" sz="1200" b="0" i="0">
                          <a:solidFill>
                            <a:schemeClr val="tx1"/>
                          </a:solidFill>
                        </a:rPr>
                        <a:t>Unreasonable delays</a:t>
                      </a: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7506541"/>
                  </a:ext>
                </a:extLst>
              </a:tr>
              <a:tr h="448269">
                <a:tc>
                  <a:txBody>
                    <a:bodyPr/>
                    <a:lstStyle/>
                    <a:p>
                      <a:pPr marL="0" indent="0">
                        <a:buNone/>
                      </a:pPr>
                      <a:r>
                        <a:rPr lang="en-GB" sz="1200" b="1" i="0">
                          <a:solidFill>
                            <a:schemeClr val="tx1"/>
                          </a:solidFill>
                        </a:rPr>
                        <a:t>Vulnerable customer framework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buNone/>
                      </a:pPr>
                      <a:r>
                        <a:rPr lang="en-GB" sz="1200" b="0">
                          <a:solidFill>
                            <a:schemeClr val="tx1"/>
                          </a:solidFill>
                        </a:rPr>
                        <a:t>RSA has an existing vulnerable customer framework that outlines RSA approach to vulnerable customers. This includes but not limited to recognising vulnerable customers, recording reasonable adjustments, training, MI requirements .</a:t>
                      </a: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7781602"/>
                  </a:ext>
                </a:extLst>
              </a:tr>
              <a:tr h="469885">
                <a:tc>
                  <a:txBody>
                    <a:bodyPr/>
                    <a:lstStyle/>
                    <a:p>
                      <a:pPr marL="0" indent="0">
                        <a:buNone/>
                      </a:pPr>
                      <a:r>
                        <a:rPr lang="en-GB" sz="1200" b="1" i="0">
                          <a:solidFill>
                            <a:schemeClr val="tx1"/>
                          </a:solidFill>
                        </a:rPr>
                        <a:t>Product governance framework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buNone/>
                      </a:pPr>
                      <a:r>
                        <a:rPr lang="en-GB" sz="1200" b="0">
                          <a:solidFill>
                            <a:schemeClr val="tx1"/>
                          </a:solidFill>
                        </a:rPr>
                        <a:t>RSA has an existing product governance framework that aligns to PROD 4 requirements. The Consumer Duty provides additional high level expectations that has been incorporated into RSA’s product governance framework. </a:t>
                      </a: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3616938"/>
                  </a:ext>
                </a:extLst>
              </a:tr>
              <a:tr h="680231">
                <a:tc>
                  <a:txBody>
                    <a:bodyPr/>
                    <a:lstStyle/>
                    <a:p>
                      <a:pPr marL="0" indent="0">
                        <a:buNone/>
                      </a:pPr>
                      <a:r>
                        <a:rPr lang="en-GB" sz="1200" b="1" i="0">
                          <a:solidFill>
                            <a:schemeClr val="tx1"/>
                          </a:solidFill>
                        </a:rPr>
                        <a:t>Customer outcome monitoring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buNone/>
                      </a:pPr>
                      <a:r>
                        <a:rPr lang="en-GB" sz="1200" b="0">
                          <a:solidFill>
                            <a:schemeClr val="tx1"/>
                          </a:solidFill>
                        </a:rPr>
                        <a:t>RSA has an existing customer outcome monitoring framework that helps identify trends, potential customer harm . The customer outcome monitoring framework is being updated to reflect Consumer Duty requirements.</a:t>
                      </a: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5943470"/>
                  </a:ext>
                </a:extLst>
              </a:tr>
            </a:tbl>
          </a:graphicData>
        </a:graphic>
      </p:graphicFrame>
      <p:sp>
        <p:nvSpPr>
          <p:cNvPr id="3" name="Rectangle 2">
            <a:extLst>
              <a:ext uri="{FF2B5EF4-FFF2-40B4-BE49-F238E27FC236}">
                <a16:creationId xmlns:a16="http://schemas.microsoft.com/office/drawing/2014/main" id="{93BFE6D5-E3F9-F523-2614-D05A0C0D73BF}"/>
              </a:ext>
            </a:extLst>
          </p:cNvPr>
          <p:cNvSpPr/>
          <p:nvPr/>
        </p:nvSpPr>
        <p:spPr>
          <a:xfrm>
            <a:off x="452062" y="896199"/>
            <a:ext cx="11327188" cy="514715"/>
          </a:xfrm>
          <a:prstGeom prst="rect">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sz="1200">
                <a:solidFill>
                  <a:schemeClr val="tx1"/>
                </a:solidFill>
              </a:rPr>
              <a:t>RSA has set up a dedicated programme to help ensure the FCA Consumer Duty expectations are met. The following provides a high level overview of the key  activity, actions that RSA is focused on to ensure the Consumer Duty requirements are met.</a:t>
            </a:r>
            <a:endParaRPr lang="en-GB" sz="1200">
              <a:solidFill>
                <a:schemeClr val="tx1"/>
              </a:solidFill>
              <a:cs typeface="Aria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p:txBody>
      </p:sp>
    </p:spTree>
    <p:extLst>
      <p:ext uri="{BB962C8B-B14F-4D97-AF65-F5344CB8AC3E}">
        <p14:creationId xmlns:p14="http://schemas.microsoft.com/office/powerpoint/2010/main" val="227351519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D6DF0A-4ABF-408B-B1D5-5B0DD9A76D9D}"/>
              </a:ext>
            </a:extLst>
          </p:cNvPr>
          <p:cNvSpPr>
            <a:spLocks noGrp="1"/>
          </p:cNvSpPr>
          <p:nvPr>
            <p:ph type="sldNum" sz="quarter" idx="4"/>
          </p:nvPr>
        </p:nvSpPr>
        <p:spPr/>
        <p:txBody>
          <a:bodyPr/>
          <a:lstStyle/>
          <a:p>
            <a:fld id="{12457B79-0310-8A40-B359-B8A66DAB93A1}" type="slidenum">
              <a:rPr lang="en-US" smtClean="0">
                <a:solidFill>
                  <a:srgbClr val="3C3C3C">
                    <a:tint val="75000"/>
                  </a:srgbClr>
                </a:solidFill>
              </a:rPr>
              <a:pPr/>
              <a:t>6</a:t>
            </a:fld>
            <a:endParaRPr lang="en-US">
              <a:solidFill>
                <a:srgbClr val="3C3C3C">
                  <a:tint val="75000"/>
                </a:srgbClr>
              </a:solidFill>
            </a:endParaRPr>
          </a:p>
        </p:txBody>
      </p:sp>
      <p:sp>
        <p:nvSpPr>
          <p:cNvPr id="5" name="Title 2">
            <a:extLst>
              <a:ext uri="{FF2B5EF4-FFF2-40B4-BE49-F238E27FC236}">
                <a16:creationId xmlns:a16="http://schemas.microsoft.com/office/drawing/2014/main" id="{476466C2-322A-4518-B22B-B2C538FFE3A4}"/>
              </a:ext>
            </a:extLst>
          </p:cNvPr>
          <p:cNvSpPr>
            <a:spLocks noGrp="1"/>
          </p:cNvSpPr>
          <p:nvPr>
            <p:ph type="title"/>
          </p:nvPr>
        </p:nvSpPr>
        <p:spPr>
          <a:xfrm>
            <a:off x="-301781" y="360284"/>
            <a:ext cx="10756900" cy="417513"/>
          </a:xfrm>
        </p:spPr>
        <p:txBody>
          <a:bodyPr/>
          <a:lstStyle/>
          <a:p>
            <a:r>
              <a:rPr lang="en-GB" sz="2400"/>
              <a:t>1.2) Consumer Duty: RSA approach to Consumer Duty</a:t>
            </a:r>
          </a:p>
        </p:txBody>
      </p:sp>
      <p:graphicFrame>
        <p:nvGraphicFramePr>
          <p:cNvPr id="8" name="Table 2">
            <a:extLst>
              <a:ext uri="{FF2B5EF4-FFF2-40B4-BE49-F238E27FC236}">
                <a16:creationId xmlns:a16="http://schemas.microsoft.com/office/drawing/2014/main" id="{5F03CD02-4669-400D-A33A-07585A6635E2}"/>
              </a:ext>
            </a:extLst>
          </p:cNvPr>
          <p:cNvGraphicFramePr>
            <a:graphicFrameLocks noGrp="1"/>
          </p:cNvGraphicFramePr>
          <p:nvPr>
            <p:extLst>
              <p:ext uri="{D42A27DB-BD31-4B8C-83A1-F6EECF244321}">
                <p14:modId xmlns:p14="http://schemas.microsoft.com/office/powerpoint/2010/main" val="845343036"/>
              </p:ext>
            </p:extLst>
          </p:nvPr>
        </p:nvGraphicFramePr>
        <p:xfrm>
          <a:off x="432852" y="905893"/>
          <a:ext cx="11326296" cy="4671790"/>
        </p:xfrm>
        <a:graphic>
          <a:graphicData uri="http://schemas.openxmlformats.org/drawingml/2006/table">
            <a:tbl>
              <a:tblPr firstRow="1" bandRow="1">
                <a:tableStyleId>{F5AB1C69-6EDB-4FF4-983F-18BD219EF322}</a:tableStyleId>
              </a:tblPr>
              <a:tblGrid>
                <a:gridCol w="2290246">
                  <a:extLst>
                    <a:ext uri="{9D8B030D-6E8A-4147-A177-3AD203B41FA5}">
                      <a16:colId xmlns:a16="http://schemas.microsoft.com/office/drawing/2014/main" val="3077636520"/>
                    </a:ext>
                  </a:extLst>
                </a:gridCol>
                <a:gridCol w="9036050">
                  <a:extLst>
                    <a:ext uri="{9D8B030D-6E8A-4147-A177-3AD203B41FA5}">
                      <a16:colId xmlns:a16="http://schemas.microsoft.com/office/drawing/2014/main" val="271311016"/>
                    </a:ext>
                  </a:extLst>
                </a:gridCol>
              </a:tblGrid>
              <a:tr h="502890">
                <a:tc>
                  <a:txBody>
                    <a:bodyPr/>
                    <a:lstStyle/>
                    <a:p>
                      <a:pPr marL="0" algn="l" defTabSz="914400" rtl="0" eaLnBrk="1" latinLnBrk="0" hangingPunct="1"/>
                      <a:r>
                        <a:rPr lang="en-GB" sz="1200" b="1" kern="1200">
                          <a:solidFill>
                            <a:schemeClr val="bg1"/>
                          </a:solidFill>
                          <a:latin typeface="+mn-lt"/>
                          <a:ea typeface="+mn-ea"/>
                          <a:cs typeface="+mn-cs"/>
                        </a:rPr>
                        <a:t>Activity/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400" rtl="0" eaLnBrk="1" latinLnBrk="0" hangingPunct="1"/>
                      <a:r>
                        <a:rPr lang="en-GB" sz="1200" b="1" kern="1200">
                          <a:solidFill>
                            <a:schemeClr val="bg1"/>
                          </a:solidFill>
                          <a:latin typeface="+mn-lt"/>
                          <a:ea typeface="+mn-ea"/>
                          <a:cs typeface="+mn-cs"/>
                        </a:rPr>
                        <a:t>High level summary/ 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4082008790"/>
                  </a:ext>
                </a:extLst>
              </a:tr>
              <a:tr h="266319">
                <a:tc gridSpan="2">
                  <a:txBody>
                    <a:bodyPr/>
                    <a:lstStyle/>
                    <a:p>
                      <a:pPr marL="0" indent="0">
                        <a:buNone/>
                      </a:pPr>
                      <a:r>
                        <a:rPr lang="en-GB" sz="1200" b="1" i="0">
                          <a:solidFill>
                            <a:schemeClr val="tx1"/>
                          </a:solidFill>
                        </a:rPr>
                        <a:t>BOTTOM UP ACTIVITY- </a:t>
                      </a:r>
                      <a:r>
                        <a:rPr lang="en-GB" sz="1200" b="0" i="0">
                          <a:solidFill>
                            <a:schemeClr val="tx1"/>
                          </a:solidFill>
                        </a:rPr>
                        <a:t>targeted activity/ action to help ensure existing processes, issues meet Consumer Duty requirements (where required). </a:t>
                      </a: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626386314"/>
                  </a:ext>
                </a:extLst>
              </a:tr>
              <a:tr h="621410">
                <a:tc>
                  <a:txBody>
                    <a:bodyPr/>
                    <a:lstStyle/>
                    <a:p>
                      <a:pPr marL="0" indent="0">
                        <a:buNone/>
                      </a:pPr>
                      <a:r>
                        <a:rPr lang="en-GB" sz="1200" b="1" i="0">
                          <a:solidFill>
                            <a:schemeClr val="tx1"/>
                          </a:solidFill>
                        </a:rPr>
                        <a:t>Deep dive against FCA Consumer Duty guidance</a:t>
                      </a:r>
                      <a:endParaRPr lang="en-GB" sz="120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buNone/>
                      </a:pPr>
                      <a:r>
                        <a:rPr lang="en-GB" sz="1200" b="0">
                          <a:solidFill>
                            <a:schemeClr val="tx1"/>
                          </a:solidFill>
                        </a:rPr>
                        <a:t>RSA has reviewed the FCA examples on good / bad practice on sludge practice, unreasonable delays and each business area has provided potential gaps against the Consumer Duty. Potential issues raised by each business area has been reviewed and considered against whether the issue should be updated against Consumer Duty requirements.</a:t>
                      </a:r>
                      <a:endParaRPr lang="en-GB" sz="120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712671"/>
                  </a:ext>
                </a:extLst>
              </a:tr>
              <a:tr h="621410">
                <a:tc>
                  <a:txBody>
                    <a:bodyPr/>
                    <a:lstStyle/>
                    <a:p>
                      <a:pPr marL="0" indent="0">
                        <a:buNone/>
                      </a:pPr>
                      <a:r>
                        <a:rPr lang="en-GB" sz="1200" b="1" i="0">
                          <a:solidFill>
                            <a:schemeClr val="tx1"/>
                          </a:solidFill>
                        </a:rPr>
                        <a:t>Review of existing/ known issues/ actions e.g. incidents, product governance actions against FCA Consumer Duty guidance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buNone/>
                      </a:pPr>
                      <a:r>
                        <a:rPr lang="en-GB" sz="1200" i="0">
                          <a:solidFill>
                            <a:schemeClr val="tx1"/>
                          </a:solidFill>
                        </a:rPr>
                        <a:t>RSA has reviewed existing issues e.g. incidents, product governance actions and considered against whether the issue should be updated against Consumer Duty requirements.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80190"/>
                  </a:ext>
                </a:extLst>
              </a:tr>
              <a:tr h="621410">
                <a:tc>
                  <a:txBody>
                    <a:bodyPr/>
                    <a:lstStyle/>
                    <a:p>
                      <a:pPr marL="0" indent="0">
                        <a:buNone/>
                      </a:pPr>
                      <a:r>
                        <a:rPr lang="en-GB" sz="1200" b="1" i="0">
                          <a:solidFill>
                            <a:schemeClr val="tx1"/>
                          </a:solidFill>
                        </a:rPr>
                        <a:t>Review of pricing methodologies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buNone/>
                      </a:pPr>
                      <a:r>
                        <a:rPr lang="en-GB" sz="1200" i="0">
                          <a:solidFill>
                            <a:schemeClr val="tx1"/>
                          </a:solidFill>
                        </a:rPr>
                        <a:t>RSA is reviewing pricing methodologies and considering against Consumer Duty requirements e.g. pricing factors don’t not exploit behavioural biases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6123253"/>
                  </a:ext>
                </a:extLst>
              </a:tr>
              <a:tr h="621410">
                <a:tc>
                  <a:txBody>
                    <a:bodyPr/>
                    <a:lstStyle/>
                    <a:p>
                      <a:pPr marL="0" indent="0">
                        <a:buNone/>
                      </a:pPr>
                      <a:r>
                        <a:rPr lang="en-GB" sz="1200" b="1" i="0">
                          <a:solidFill>
                            <a:schemeClr val="tx1"/>
                          </a:solidFill>
                        </a:rPr>
                        <a:t>Review of call scripts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buNone/>
                      </a:pPr>
                      <a:r>
                        <a:rPr lang="en-GB" sz="1200" i="0">
                          <a:solidFill>
                            <a:schemeClr val="tx1"/>
                          </a:solidFill>
                        </a:rPr>
                        <a:t>RSA is carrying out a review of call scripts and considering against Consumer Duty requirements e.g. confirming customer understanding (where appropriate)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0095203"/>
                  </a:ext>
                </a:extLst>
              </a:tr>
              <a:tr h="621410">
                <a:tc>
                  <a:txBody>
                    <a:bodyPr/>
                    <a:lstStyle/>
                    <a:p>
                      <a:pPr marL="0" lvl="0" indent="0">
                        <a:buNone/>
                      </a:pPr>
                      <a:r>
                        <a:rPr lang="en-GB" sz="1200" b="1" i="0">
                          <a:solidFill>
                            <a:schemeClr val="tx1"/>
                          </a:solidFill>
                        </a:rPr>
                        <a:t>Product approval/ Product review (including fair value assessment)</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marL="0" lvl="0" indent="0">
                        <a:buNone/>
                      </a:pPr>
                      <a:r>
                        <a:rPr lang="en-GB" sz="1200" i="0">
                          <a:solidFill>
                            <a:schemeClr val="tx1"/>
                          </a:solidFill>
                        </a:rPr>
                        <a:t>In line with PROD 4 requirements, RSA carried out product approval/ fair value assessment and issued Target Market Statements (completed by October 2022). </a:t>
                      </a:r>
                    </a:p>
                    <a:p>
                      <a:pPr marL="0" lvl="0" indent="0">
                        <a:buNone/>
                      </a:pPr>
                      <a:r>
                        <a:rPr lang="en-GB" sz="1200" i="0">
                          <a:solidFill>
                            <a:schemeClr val="tx1"/>
                          </a:solidFill>
                        </a:rPr>
                        <a:t>The product approval/fair value assessments align to Consumer Duty Product/ Service and Price/ Value requirements. No additional product approvals/ fair value assessments are required before April 2023.</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779191618"/>
                  </a:ext>
                </a:extLst>
              </a:tr>
            </a:tbl>
          </a:graphicData>
        </a:graphic>
      </p:graphicFrame>
    </p:spTree>
    <p:extLst>
      <p:ext uri="{BB962C8B-B14F-4D97-AF65-F5344CB8AC3E}">
        <p14:creationId xmlns:p14="http://schemas.microsoft.com/office/powerpoint/2010/main" val="2744493425"/>
      </p:ext>
    </p:extLst>
  </p:cSld>
  <p:clrMapOvr>
    <a:masterClrMapping/>
  </p:clrMapOvr>
  <p:transition spd="slow">
    <p:fade/>
  </p:transition>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D6DF0A-4ABF-408B-B1D5-5B0DD9A76D9D}"/>
              </a:ext>
            </a:extLst>
          </p:cNvPr>
          <p:cNvSpPr>
            <a:spLocks noGrp="1"/>
          </p:cNvSpPr>
          <p:nvPr>
            <p:ph type="sldNum" sz="quarter" idx="4"/>
          </p:nvPr>
        </p:nvSpPr>
        <p:spPr/>
        <p:txBody>
          <a:bodyPr/>
          <a:lstStyle/>
          <a:p>
            <a:fld id="{12457B79-0310-8A40-B359-B8A66DAB93A1}" type="slidenum">
              <a:rPr lang="en-US" smtClean="0">
                <a:solidFill>
                  <a:srgbClr val="3C3C3C">
                    <a:tint val="75000"/>
                  </a:srgbClr>
                </a:solidFill>
              </a:rPr>
              <a:pPr/>
              <a:t>7</a:t>
            </a:fld>
            <a:endParaRPr lang="en-US">
              <a:solidFill>
                <a:srgbClr val="3C3C3C">
                  <a:tint val="75000"/>
                </a:srgbClr>
              </a:solidFill>
            </a:endParaRPr>
          </a:p>
        </p:txBody>
      </p:sp>
      <p:sp>
        <p:nvSpPr>
          <p:cNvPr id="5" name="Title 2">
            <a:extLst>
              <a:ext uri="{FF2B5EF4-FFF2-40B4-BE49-F238E27FC236}">
                <a16:creationId xmlns:a16="http://schemas.microsoft.com/office/drawing/2014/main" id="{476466C2-322A-4518-B22B-B2C538FFE3A4}"/>
              </a:ext>
            </a:extLst>
          </p:cNvPr>
          <p:cNvSpPr>
            <a:spLocks noGrp="1"/>
          </p:cNvSpPr>
          <p:nvPr>
            <p:ph type="title"/>
          </p:nvPr>
        </p:nvSpPr>
        <p:spPr>
          <a:xfrm>
            <a:off x="-251814" y="260350"/>
            <a:ext cx="10756900" cy="417513"/>
          </a:xfrm>
        </p:spPr>
        <p:txBody>
          <a:bodyPr/>
          <a:lstStyle/>
          <a:p>
            <a:r>
              <a:rPr lang="en-US" sz="2400" b="1">
                <a:solidFill>
                  <a:srgbClr val="7030A0"/>
                </a:solidFill>
                <a:latin typeface="Arial"/>
                <a:cs typeface="Arial"/>
              </a:rPr>
              <a:t>2) Consumer</a:t>
            </a:r>
            <a:r>
              <a:rPr kumimoji="0" lang="en-US" sz="2400" b="1" i="0" u="none" strike="noStrike" kern="1200" cap="none" spc="0" normalizeH="0" baseline="0" noProof="0">
                <a:ln>
                  <a:noFill/>
                </a:ln>
                <a:solidFill>
                  <a:srgbClr val="7030A0"/>
                </a:solidFill>
                <a:effectLst/>
                <a:uLnTx/>
                <a:uFillTx/>
                <a:latin typeface="Arial"/>
                <a:cs typeface="Arial"/>
              </a:rPr>
              <a:t> Duty - Roles and Responsibilities</a:t>
            </a:r>
            <a:r>
              <a:rPr lang="en-US" sz="2400" b="1">
                <a:solidFill>
                  <a:srgbClr val="7030A0"/>
                </a:solidFill>
                <a:latin typeface="Arial"/>
                <a:cs typeface="Arial"/>
              </a:rPr>
              <a:t>: </a:t>
            </a:r>
            <a:r>
              <a:rPr lang="en-GB" sz="2400" b="1">
                <a:solidFill>
                  <a:srgbClr val="7030A0"/>
                </a:solidFill>
                <a:latin typeface="Arial"/>
                <a:cs typeface="Arial"/>
              </a:rPr>
              <a:t>Cross Cutting</a:t>
            </a:r>
          </a:p>
        </p:txBody>
      </p:sp>
      <p:graphicFrame>
        <p:nvGraphicFramePr>
          <p:cNvPr id="8" name="Table 2">
            <a:extLst>
              <a:ext uri="{FF2B5EF4-FFF2-40B4-BE49-F238E27FC236}">
                <a16:creationId xmlns:a16="http://schemas.microsoft.com/office/drawing/2014/main" id="{5F03CD02-4669-400D-A33A-07585A6635E2}"/>
              </a:ext>
            </a:extLst>
          </p:cNvPr>
          <p:cNvGraphicFramePr>
            <a:graphicFrameLocks noGrp="1"/>
          </p:cNvGraphicFramePr>
          <p:nvPr>
            <p:extLst>
              <p:ext uri="{D42A27DB-BD31-4B8C-83A1-F6EECF244321}">
                <p14:modId xmlns:p14="http://schemas.microsoft.com/office/powerpoint/2010/main" val="1451534247"/>
              </p:ext>
            </p:extLst>
          </p:nvPr>
        </p:nvGraphicFramePr>
        <p:xfrm>
          <a:off x="432406" y="1616801"/>
          <a:ext cx="11346844" cy="4390272"/>
        </p:xfrm>
        <a:graphic>
          <a:graphicData uri="http://schemas.openxmlformats.org/drawingml/2006/table">
            <a:tbl>
              <a:tblPr firstRow="1" bandRow="1">
                <a:tableStyleId>{F5AB1C69-6EDB-4FF4-983F-18BD219EF322}</a:tableStyleId>
              </a:tblPr>
              <a:tblGrid>
                <a:gridCol w="1075422">
                  <a:extLst>
                    <a:ext uri="{9D8B030D-6E8A-4147-A177-3AD203B41FA5}">
                      <a16:colId xmlns:a16="http://schemas.microsoft.com/office/drawing/2014/main" val="3077636520"/>
                    </a:ext>
                  </a:extLst>
                </a:gridCol>
                <a:gridCol w="855450">
                  <a:extLst>
                    <a:ext uri="{9D8B030D-6E8A-4147-A177-3AD203B41FA5}">
                      <a16:colId xmlns:a16="http://schemas.microsoft.com/office/drawing/2014/main" val="3155694738"/>
                    </a:ext>
                  </a:extLst>
                </a:gridCol>
                <a:gridCol w="3324031">
                  <a:extLst>
                    <a:ext uri="{9D8B030D-6E8A-4147-A177-3AD203B41FA5}">
                      <a16:colId xmlns:a16="http://schemas.microsoft.com/office/drawing/2014/main" val="2441522737"/>
                    </a:ext>
                  </a:extLst>
                </a:gridCol>
                <a:gridCol w="1332059">
                  <a:extLst>
                    <a:ext uri="{9D8B030D-6E8A-4147-A177-3AD203B41FA5}">
                      <a16:colId xmlns:a16="http://schemas.microsoft.com/office/drawing/2014/main" val="4047768373"/>
                    </a:ext>
                  </a:extLst>
                </a:gridCol>
                <a:gridCol w="1552029">
                  <a:extLst>
                    <a:ext uri="{9D8B030D-6E8A-4147-A177-3AD203B41FA5}">
                      <a16:colId xmlns:a16="http://schemas.microsoft.com/office/drawing/2014/main" val="1877482288"/>
                    </a:ext>
                  </a:extLst>
                </a:gridCol>
                <a:gridCol w="1735341">
                  <a:extLst>
                    <a:ext uri="{9D8B030D-6E8A-4147-A177-3AD203B41FA5}">
                      <a16:colId xmlns:a16="http://schemas.microsoft.com/office/drawing/2014/main" val="302056837"/>
                    </a:ext>
                  </a:extLst>
                </a:gridCol>
                <a:gridCol w="1472512">
                  <a:extLst>
                    <a:ext uri="{9D8B030D-6E8A-4147-A177-3AD203B41FA5}">
                      <a16:colId xmlns:a16="http://schemas.microsoft.com/office/drawing/2014/main" val="1438058365"/>
                    </a:ext>
                  </a:extLst>
                </a:gridCol>
              </a:tblGrid>
              <a:tr h="252849">
                <a:tc gridSpan="7">
                  <a:txBody>
                    <a:bodyPr/>
                    <a:lstStyle/>
                    <a:p>
                      <a:pPr marL="0" indent="0">
                        <a:buNone/>
                      </a:pPr>
                      <a:r>
                        <a:rPr lang="en-GB" sz="1200" b="1" i="0">
                          <a:solidFill>
                            <a:schemeClr val="tx1"/>
                          </a:solidFill>
                          <a:latin typeface="Arial" panose="020B0604020202020204" pitchFamily="34" charset="0"/>
                          <a:cs typeface="Arial" panose="020B0604020202020204" pitchFamily="34" charset="0"/>
                        </a:rPr>
                        <a:t>CROSS CUTTING OBLIGATIONS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01653868"/>
                  </a:ext>
                </a:extLst>
              </a:tr>
              <a:tr h="549792">
                <a:tc>
                  <a:txBody>
                    <a:bodyPr/>
                    <a:lstStyle/>
                    <a:p>
                      <a:pPr marL="0" algn="l" defTabSz="914400" rtl="0" eaLnBrk="1" latinLnBrk="0" hangingPunct="1"/>
                      <a:r>
                        <a:rPr lang="en-GB" sz="1200" b="1" kern="1200">
                          <a:solidFill>
                            <a:schemeClr val="bg1"/>
                          </a:solidFill>
                          <a:latin typeface="Arial" panose="020B0604020202020204" pitchFamily="34" charset="0"/>
                          <a:ea typeface="+mn-ea"/>
                          <a:cs typeface="Arial" panose="020B0604020202020204" pitchFamily="34" charset="0"/>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panose="020B0604020202020204" pitchFamily="34" charset="0"/>
                          <a:ea typeface="+mn-ea"/>
                          <a:cs typeface="Arial" panose="020B0604020202020204" pitchFamily="34" charset="0"/>
                        </a:rPr>
                        <a:t>FCA </a:t>
                      </a:r>
                    </a:p>
                    <a:p>
                      <a:pPr marL="0" algn="l" defTabSz="914400" rtl="0" eaLnBrk="1" latinLnBrk="0" hangingPunct="1"/>
                      <a:r>
                        <a:rPr lang="en-GB" sz="1200" b="1" kern="1200">
                          <a:solidFill>
                            <a:schemeClr val="bg1"/>
                          </a:solidFill>
                          <a:latin typeface="Arial" panose="020B0604020202020204" pitchFamily="34" charset="0"/>
                          <a:ea typeface="+mn-ea"/>
                          <a:cs typeface="Arial" panose="020B0604020202020204" pitchFamily="34" charset="0"/>
                        </a:rPr>
                        <a:t>rule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panose="020B0604020202020204" pitchFamily="34" charset="0"/>
                          <a:ea typeface="+mn-ea"/>
                          <a:cs typeface="Arial" panose="020B0604020202020204" pitchFamily="34" charset="0"/>
                        </a:rPr>
                        <a:t>Summary of regulatory requirement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panose="020B0604020202020204" pitchFamily="34" charset="0"/>
                          <a:ea typeface="+mn-ea"/>
                          <a:cs typeface="Arial" panose="020B0604020202020204" pitchFamily="34" charset="0"/>
                        </a:rPr>
                        <a:t>Responsible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panose="020B0604020202020204" pitchFamily="34" charset="0"/>
                          <a:ea typeface="+mn-ea"/>
                          <a:cs typeface="Arial" panose="020B0604020202020204" pitchFamily="34" charset="0"/>
                        </a:rPr>
                        <a:t>Rationale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panose="020B0604020202020204" pitchFamily="34" charset="0"/>
                          <a:ea typeface="+mn-ea"/>
                          <a:cs typeface="Arial" panose="020B0604020202020204" pitchFamily="34" charset="0"/>
                        </a:rPr>
                        <a:t>Material influence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panose="020B0604020202020204" pitchFamily="34" charset="0"/>
                          <a:ea typeface="+mn-ea"/>
                          <a:cs typeface="Arial" panose="020B0604020202020204" pitchFamily="34" charset="0"/>
                        </a:rPr>
                        <a:t>Additional 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extLst>
                  <a:ext uri="{0D108BD9-81ED-4DB2-BD59-A6C34878D82A}">
                    <a16:rowId xmlns:a16="http://schemas.microsoft.com/office/drawing/2014/main" val="4082008790"/>
                  </a:ext>
                </a:extLst>
              </a:tr>
              <a:tr h="743673">
                <a:tc>
                  <a:txBody>
                    <a:bodyPr/>
                    <a:lstStyle/>
                    <a:p>
                      <a:pPr marL="0" indent="0">
                        <a:buNone/>
                      </a:pPr>
                      <a:r>
                        <a:rPr lang="en-GB" sz="1200" b="1" i="0">
                          <a:solidFill>
                            <a:schemeClr val="tx1"/>
                          </a:solidFill>
                          <a:latin typeface="Arial" panose="020B0604020202020204" pitchFamily="34" charset="0"/>
                          <a:cs typeface="Arial" panose="020B0604020202020204" pitchFamily="34" charset="0"/>
                        </a:rPr>
                        <a:t>All activity </a:t>
                      </a:r>
                      <a:endParaRPr lang="en-GB" sz="1200" i="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latin typeface="Arial" panose="020B0604020202020204" pitchFamily="34" charset="0"/>
                          <a:cs typeface="Arial" panose="020B0604020202020204" pitchFamily="34" charset="0"/>
                        </a:rPr>
                        <a:t>PRIN 2A.2.1</a:t>
                      </a:r>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a:solidFill>
                            <a:schemeClr val="tx1"/>
                          </a:solidFill>
                          <a:latin typeface="Arial" panose="020B0604020202020204" pitchFamily="34" charset="0"/>
                          <a:cs typeface="Arial" panose="020B0604020202020204" pitchFamily="34" charset="0"/>
                        </a:rPr>
                        <a:t>Acting in good faith: </a:t>
                      </a:r>
                      <a:r>
                        <a:rPr lang="en-GB" sz="1200" b="0">
                          <a:solidFill>
                            <a:schemeClr val="tx1"/>
                          </a:solidFill>
                          <a:latin typeface="Arial" panose="020B0604020202020204" pitchFamily="34" charset="0"/>
                          <a:cs typeface="Arial" panose="020B0604020202020204" pitchFamily="34" charset="0"/>
                        </a:rPr>
                        <a:t>Firms must act in good faith. Acting in good faith is a standard of conduct characterised by honesty, fair and open dealing and acting consistently with the reasonable expectations of retail customers.</a:t>
                      </a:r>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a:buFontTx/>
                        <a:buChar char="-"/>
                      </a:pPr>
                      <a:r>
                        <a:rPr kumimoji="0" lang="en-GB" sz="1200" b="1" i="0" u="none" strike="noStrike" kern="1200" cap="none" spc="0" normalizeH="0" baseline="0" noProof="0">
                          <a:ln>
                            <a:noFill/>
                          </a:ln>
                          <a:solidFill>
                            <a:srgbClr val="4D4B4C"/>
                          </a:solidFill>
                          <a:effectLst/>
                          <a:uLnTx/>
                          <a:uFillTx/>
                          <a:latin typeface="Arial" panose="020B0604020202020204" pitchFamily="34" charset="0"/>
                          <a:ea typeface="+mn-ea"/>
                          <a:cs typeface="Arial" panose="020B0604020202020204" pitchFamily="34" charset="0"/>
                        </a:rPr>
                        <a:t>RSA</a:t>
                      </a:r>
                    </a:p>
                    <a:p>
                      <a:pPr marL="171450" indent="-171450" algn="l">
                        <a:buFontTx/>
                        <a:buChar char="-"/>
                      </a:pPr>
                      <a:r>
                        <a:rPr kumimoji="0" lang="en-GB" sz="1200" b="1" i="0" u="none" strike="noStrike" kern="1200" cap="none" spc="0" normalizeH="0" baseline="0" noProof="0">
                          <a:ln>
                            <a:noFill/>
                          </a:ln>
                          <a:solidFill>
                            <a:srgbClr val="4D4B4C"/>
                          </a:solidFill>
                          <a:effectLst/>
                          <a:uLnTx/>
                          <a:uFillTx/>
                          <a:latin typeface="Arial" panose="020B0604020202020204" pitchFamily="34" charset="0"/>
                          <a:ea typeface="+mn-ea"/>
                          <a:cs typeface="Arial" panose="020B0604020202020204" pitchFamily="34" charset="0"/>
                        </a:rPr>
                        <a:t>Broker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strike="noStrike">
                          <a:latin typeface="Arial" panose="020B0604020202020204" pitchFamily="34" charset="0"/>
                          <a:cs typeface="Arial" panose="020B0604020202020204" pitchFamily="34" charset="0"/>
                        </a:rPr>
                        <a:t>RSA and broker have Consumer Duty responsibilities </a:t>
                      </a:r>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panose="020B0604020202020204" pitchFamily="34" charset="0"/>
                          <a:cs typeface="Arial" panose="020B06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panose="020B0604020202020204" pitchFamily="34" charset="0"/>
                          <a:cs typeface="Arial" panose="020B06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712671"/>
                  </a:ext>
                </a:extLst>
              </a:tr>
              <a:tr h="743673">
                <a:tc>
                  <a:txBody>
                    <a:bodyPr/>
                    <a:lstStyle/>
                    <a:p>
                      <a:pPr marL="0" indent="0">
                        <a:buNone/>
                      </a:pPr>
                      <a:r>
                        <a:rPr lang="en-GB" sz="1200" b="1" i="0">
                          <a:solidFill>
                            <a:schemeClr val="tx1"/>
                          </a:solidFill>
                          <a:latin typeface="Arial" panose="020B0604020202020204" pitchFamily="34" charset="0"/>
                          <a:cs typeface="Arial" panose="020B0604020202020204" pitchFamily="34" charset="0"/>
                        </a:rPr>
                        <a:t>All activity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panose="020B0604020202020204" pitchFamily="34" charset="0"/>
                          <a:cs typeface="Arial" panose="020B0604020202020204" pitchFamily="34" charset="0"/>
                        </a:rPr>
                        <a:t>PRIN 2A.2.8</a:t>
                      </a: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a:solidFill>
                            <a:schemeClr val="tx1"/>
                          </a:solidFill>
                          <a:latin typeface="Arial" panose="020B0604020202020204" pitchFamily="34" charset="0"/>
                          <a:cs typeface="Arial" panose="020B0604020202020204" pitchFamily="34" charset="0"/>
                        </a:rPr>
                        <a:t>Avoid causing foreseeable harm: </a:t>
                      </a:r>
                      <a:r>
                        <a:rPr lang="en-GB" sz="1200">
                          <a:solidFill>
                            <a:schemeClr val="tx1"/>
                          </a:solidFill>
                          <a:latin typeface="Arial" panose="020B0604020202020204" pitchFamily="34" charset="0"/>
                          <a:cs typeface="Arial" panose="020B0604020202020204" pitchFamily="34" charset="0"/>
                        </a:rPr>
                        <a:t>Firms must avoid causing foreseeable harm to retail customers. Foreseeable harm may be caused by both act and omission, in a firm’s direct relationship with a retail customer or through its role in the distribution chain even where another firm in that chain also contributes to the harm</a:t>
                      </a:r>
                    </a:p>
                    <a:p>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a:buFontTx/>
                        <a:buChar char="-"/>
                      </a:pPr>
                      <a:r>
                        <a:rPr kumimoji="0" lang="en-GB" sz="1200" b="1" i="0" u="none" strike="noStrike" kern="1200" cap="none" spc="0" normalizeH="0" baseline="0" noProof="0">
                          <a:ln>
                            <a:noFill/>
                          </a:ln>
                          <a:solidFill>
                            <a:srgbClr val="4D4B4C"/>
                          </a:solidFill>
                          <a:effectLst/>
                          <a:uLnTx/>
                          <a:uFillTx/>
                          <a:latin typeface="Arial" panose="020B0604020202020204" pitchFamily="34" charset="0"/>
                          <a:ea typeface="+mn-ea"/>
                          <a:cs typeface="Arial" panose="020B0604020202020204" pitchFamily="34" charset="0"/>
                        </a:rPr>
                        <a:t>RSA </a:t>
                      </a:r>
                    </a:p>
                    <a:p>
                      <a:pPr marL="171450" indent="-171450" algn="l">
                        <a:buFontTx/>
                        <a:buChar char="-"/>
                      </a:pPr>
                      <a:r>
                        <a:rPr kumimoji="0" lang="en-GB" sz="1200" b="1" i="0" u="none" strike="noStrike" kern="1200" cap="none" spc="0" normalizeH="0" baseline="0" noProof="0">
                          <a:ln>
                            <a:noFill/>
                          </a:ln>
                          <a:solidFill>
                            <a:srgbClr val="4D4B4C"/>
                          </a:solidFill>
                          <a:effectLst/>
                          <a:uLnTx/>
                          <a:uFillTx/>
                          <a:latin typeface="Arial" panose="020B0604020202020204" pitchFamily="34" charset="0"/>
                          <a:ea typeface="+mn-ea"/>
                          <a:cs typeface="Arial" panose="020B0604020202020204" pitchFamily="34" charset="0"/>
                        </a:rPr>
                        <a:t>Broker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strike="noStrike">
                          <a:latin typeface="Arial" panose="020B0604020202020204" pitchFamily="34" charset="0"/>
                          <a:cs typeface="Arial" panose="020B0604020202020204" pitchFamily="34" charset="0"/>
                        </a:rPr>
                        <a:t>RSA and broker have Consumer Duty responsibilities </a:t>
                      </a:r>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N/A</a:t>
                      </a:r>
                    </a:p>
                    <a:p>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panose="020B0604020202020204" pitchFamily="34" charset="0"/>
                          <a:cs typeface="Arial" panose="020B06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1022622"/>
                  </a:ext>
                </a:extLst>
              </a:tr>
              <a:tr h="743673">
                <a:tc>
                  <a:txBody>
                    <a:bodyPr/>
                    <a:lstStyle/>
                    <a:p>
                      <a:pPr marL="0" indent="0">
                        <a:buNone/>
                      </a:pPr>
                      <a:r>
                        <a:rPr lang="en-GB" sz="1200" b="1" i="0">
                          <a:solidFill>
                            <a:schemeClr val="tx1"/>
                          </a:solidFill>
                          <a:latin typeface="Arial" panose="020B0604020202020204" pitchFamily="34" charset="0"/>
                          <a:cs typeface="Arial" panose="020B0604020202020204" pitchFamily="34" charset="0"/>
                        </a:rPr>
                        <a:t>All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panose="020B0604020202020204" pitchFamily="34" charset="0"/>
                          <a:cs typeface="Arial" panose="020B0604020202020204" pitchFamily="34" charset="0"/>
                        </a:rPr>
                        <a:t>PRIN 2A.2.14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a:solidFill>
                            <a:schemeClr val="tx1"/>
                          </a:solidFill>
                          <a:latin typeface="Arial" panose="020B0604020202020204" pitchFamily="34" charset="0"/>
                          <a:cs typeface="Arial" panose="020B0604020202020204" pitchFamily="34" charset="0"/>
                        </a:rPr>
                        <a:t>Enable and support customers: </a:t>
                      </a:r>
                      <a:r>
                        <a:rPr lang="en-GB" sz="1200" b="0">
                          <a:solidFill>
                            <a:schemeClr val="tx1"/>
                          </a:solidFill>
                          <a:latin typeface="Arial" panose="020B0604020202020204" pitchFamily="34" charset="0"/>
                          <a:cs typeface="Arial" panose="020B0604020202020204" pitchFamily="34" charset="0"/>
                        </a:rPr>
                        <a:t>A firm must enable and support retail customers to pursue their financial objectives </a:t>
                      </a:r>
                      <a:endParaRPr lang="en-GB" sz="1200" b="1">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a:buFontTx/>
                        <a:buChar char="-"/>
                      </a:pPr>
                      <a:r>
                        <a:rPr kumimoji="0" lang="en-GB" sz="1200" b="1" i="0" u="none" strike="noStrike" kern="1200" cap="none" spc="0" normalizeH="0" baseline="0" noProof="0">
                          <a:ln>
                            <a:noFill/>
                          </a:ln>
                          <a:solidFill>
                            <a:srgbClr val="4D4B4C"/>
                          </a:solidFill>
                          <a:effectLst/>
                          <a:uLnTx/>
                          <a:uFillTx/>
                          <a:latin typeface="Arial" panose="020B0604020202020204" pitchFamily="34" charset="0"/>
                          <a:ea typeface="+mn-ea"/>
                          <a:cs typeface="Arial" panose="020B0604020202020204" pitchFamily="34" charset="0"/>
                        </a:rPr>
                        <a:t>RSA</a:t>
                      </a:r>
                    </a:p>
                    <a:p>
                      <a:pPr marL="171450" indent="-171450" algn="l">
                        <a:buFontTx/>
                        <a:buChar char="-"/>
                      </a:pPr>
                      <a:r>
                        <a:rPr kumimoji="0" lang="en-GB" sz="1200" b="1" i="0" u="none" strike="noStrike" kern="1200" cap="none" spc="0" normalizeH="0" baseline="0" noProof="0">
                          <a:ln>
                            <a:noFill/>
                          </a:ln>
                          <a:solidFill>
                            <a:srgbClr val="4D4B4C"/>
                          </a:solidFill>
                          <a:effectLst/>
                          <a:uLnTx/>
                          <a:uFillTx/>
                          <a:latin typeface="Arial" panose="020B0604020202020204" pitchFamily="34" charset="0"/>
                          <a:ea typeface="+mn-ea"/>
                          <a:cs typeface="Arial" panose="020B0604020202020204" pitchFamily="34" charset="0"/>
                        </a:rPr>
                        <a:t>Broker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strike="noStrike">
                          <a:latin typeface="Arial" panose="020B0604020202020204" pitchFamily="34" charset="0"/>
                          <a:cs typeface="Arial" panose="020B0604020202020204" pitchFamily="34" charset="0"/>
                        </a:rPr>
                        <a:t>RSA and broker have Consumer Duty responsibilities </a:t>
                      </a:r>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N/A</a:t>
                      </a:r>
                    </a:p>
                    <a:p>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panose="020B0604020202020204" pitchFamily="34" charset="0"/>
                          <a:cs typeface="Arial" panose="020B06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5250992"/>
                  </a:ext>
                </a:extLst>
              </a:tr>
            </a:tbl>
          </a:graphicData>
        </a:graphic>
      </p:graphicFrame>
      <p:sp>
        <p:nvSpPr>
          <p:cNvPr id="7" name="Rectangle 6">
            <a:extLst>
              <a:ext uri="{FF2B5EF4-FFF2-40B4-BE49-F238E27FC236}">
                <a16:creationId xmlns:a16="http://schemas.microsoft.com/office/drawing/2014/main" id="{867E8FE9-0916-EFA1-0447-5A917E129E39}"/>
              </a:ext>
            </a:extLst>
          </p:cNvPr>
          <p:cNvSpPr/>
          <p:nvPr/>
        </p:nvSpPr>
        <p:spPr>
          <a:xfrm>
            <a:off x="442234" y="889974"/>
            <a:ext cx="11327188" cy="514715"/>
          </a:xfrm>
          <a:prstGeom prst="rect">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a:solidFill>
                  <a:schemeClr val="tx1"/>
                </a:solidFill>
                <a:latin typeface="Arial" panose="020B0604020202020204" pitchFamily="34" charset="0"/>
                <a:cs typeface="Arial" panose="020B0604020202020204" pitchFamily="34" charset="0"/>
              </a:rPr>
              <a:t>The Consumer Duty applies across the distribution chain </a:t>
            </a:r>
            <a:r>
              <a:rPr lang="en-GB" sz="1200" b="0" u="none">
                <a:solidFill>
                  <a:schemeClr val="tx1"/>
                </a:solidFill>
                <a:latin typeface="Arial" panose="020B0604020202020204" pitchFamily="34" charset="0"/>
                <a:cs typeface="Arial" panose="020B0604020202020204" pitchFamily="34" charset="0"/>
              </a:rPr>
              <a:t>from product and service origination, through to distribution and post-sale activities. </a:t>
            </a:r>
            <a:r>
              <a:rPr lang="en-GB" sz="1200" b="1" u="none">
                <a:solidFill>
                  <a:srgbClr val="7030A0"/>
                </a:solidFill>
                <a:latin typeface="Arial" panose="020B0604020202020204" pitchFamily="34" charset="0"/>
                <a:cs typeface="Arial" panose="020B0604020202020204" pitchFamily="34" charset="0"/>
              </a:rPr>
              <a:t>To help identify roles and responsibilities, RSA has mapped ou</a:t>
            </a:r>
            <a:r>
              <a:rPr lang="en-GB" sz="1200" b="1">
                <a:solidFill>
                  <a:srgbClr val="7030A0"/>
                </a:solidFill>
                <a:latin typeface="Arial" panose="020B0604020202020204" pitchFamily="34" charset="0"/>
                <a:cs typeface="Arial" panose="020B0604020202020204" pitchFamily="34" charset="0"/>
              </a:rPr>
              <a:t>t the customer journey touchpoints (high level) and the key rules/ requirements that apply.</a:t>
            </a: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a:p>
            <a:endParaRPr lang="en-GB" sz="1200">
              <a:solidFill>
                <a:schemeClr val="tx1"/>
              </a:solidFill>
            </a:endParaRPr>
          </a:p>
        </p:txBody>
      </p:sp>
    </p:spTree>
    <p:extLst>
      <p:ext uri="{BB962C8B-B14F-4D97-AF65-F5344CB8AC3E}">
        <p14:creationId xmlns:p14="http://schemas.microsoft.com/office/powerpoint/2010/main" val="2980921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D6DF0A-4ABF-408B-B1D5-5B0DD9A76D9D}"/>
              </a:ext>
            </a:extLst>
          </p:cNvPr>
          <p:cNvSpPr>
            <a:spLocks noGrp="1"/>
          </p:cNvSpPr>
          <p:nvPr>
            <p:ph type="sldNum" sz="quarter" idx="4"/>
          </p:nvPr>
        </p:nvSpPr>
        <p:spPr/>
        <p:txBody>
          <a:bodyPr/>
          <a:lstStyle/>
          <a:p>
            <a:fld id="{12457B79-0310-8A40-B359-B8A66DAB93A1}" type="slidenum">
              <a:rPr lang="en-US" smtClean="0">
                <a:solidFill>
                  <a:srgbClr val="3C3C3C">
                    <a:tint val="75000"/>
                  </a:srgbClr>
                </a:solidFill>
              </a:rPr>
              <a:pPr/>
              <a:t>8</a:t>
            </a:fld>
            <a:endParaRPr lang="en-US">
              <a:solidFill>
                <a:srgbClr val="3C3C3C">
                  <a:tint val="75000"/>
                </a:srgbClr>
              </a:solidFill>
            </a:endParaRPr>
          </a:p>
        </p:txBody>
      </p:sp>
      <p:sp>
        <p:nvSpPr>
          <p:cNvPr id="5" name="Title 2">
            <a:extLst>
              <a:ext uri="{FF2B5EF4-FFF2-40B4-BE49-F238E27FC236}">
                <a16:creationId xmlns:a16="http://schemas.microsoft.com/office/drawing/2014/main" id="{476466C2-322A-4518-B22B-B2C538FFE3A4}"/>
              </a:ext>
            </a:extLst>
          </p:cNvPr>
          <p:cNvSpPr>
            <a:spLocks noGrp="1"/>
          </p:cNvSpPr>
          <p:nvPr>
            <p:ph type="title"/>
          </p:nvPr>
        </p:nvSpPr>
        <p:spPr>
          <a:xfrm>
            <a:off x="-189354" y="260350"/>
            <a:ext cx="11993588" cy="479972"/>
          </a:xfrm>
        </p:spPr>
        <p:txBody>
          <a:bodyPr/>
          <a:lstStyle/>
          <a:p>
            <a:r>
              <a:rPr lang="en-US" sz="2400" b="1">
                <a:solidFill>
                  <a:srgbClr val="7030A0"/>
                </a:solidFill>
                <a:latin typeface="Arial"/>
                <a:cs typeface="Arial"/>
              </a:rPr>
              <a:t>3.1) Consumer</a:t>
            </a:r>
            <a:r>
              <a:rPr kumimoji="0" lang="en-US" sz="2400" b="1" i="0" u="none" strike="noStrike" kern="1200" cap="none" spc="0" normalizeH="0" baseline="0" noProof="0">
                <a:ln>
                  <a:noFill/>
                </a:ln>
                <a:solidFill>
                  <a:srgbClr val="7030A0"/>
                </a:solidFill>
                <a:effectLst/>
                <a:uLnTx/>
                <a:uFillTx/>
                <a:latin typeface="Arial"/>
                <a:cs typeface="Arial"/>
              </a:rPr>
              <a:t> Duty - Roles and Responsibilities:</a:t>
            </a:r>
            <a:r>
              <a:rPr lang="en-US" sz="2400" b="1">
                <a:solidFill>
                  <a:srgbClr val="7030A0"/>
                </a:solidFill>
                <a:latin typeface="Arial"/>
                <a:cs typeface="Arial"/>
              </a:rPr>
              <a:t> </a:t>
            </a:r>
            <a:r>
              <a:rPr lang="en-GB" sz="2400">
                <a:solidFill>
                  <a:srgbClr val="7030A0"/>
                </a:solidFill>
                <a:latin typeface="Arial"/>
                <a:cs typeface="Arial"/>
              </a:rPr>
              <a:t>Customer Understanding</a:t>
            </a:r>
          </a:p>
        </p:txBody>
      </p:sp>
      <p:graphicFrame>
        <p:nvGraphicFramePr>
          <p:cNvPr id="8" name="Table 2">
            <a:extLst>
              <a:ext uri="{FF2B5EF4-FFF2-40B4-BE49-F238E27FC236}">
                <a16:creationId xmlns:a16="http://schemas.microsoft.com/office/drawing/2014/main" id="{5F03CD02-4669-400D-A33A-07585A6635E2}"/>
              </a:ext>
            </a:extLst>
          </p:cNvPr>
          <p:cNvGraphicFramePr>
            <a:graphicFrameLocks noGrp="1"/>
          </p:cNvGraphicFramePr>
          <p:nvPr>
            <p:extLst>
              <p:ext uri="{D42A27DB-BD31-4B8C-83A1-F6EECF244321}">
                <p14:modId xmlns:p14="http://schemas.microsoft.com/office/powerpoint/2010/main" val="1464809906"/>
              </p:ext>
            </p:extLst>
          </p:nvPr>
        </p:nvGraphicFramePr>
        <p:xfrm>
          <a:off x="308224" y="850929"/>
          <a:ext cx="11471025" cy="5321785"/>
        </p:xfrm>
        <a:graphic>
          <a:graphicData uri="http://schemas.openxmlformats.org/drawingml/2006/table">
            <a:tbl>
              <a:tblPr firstRow="1" bandRow="1">
                <a:tableStyleId>{F5AB1C69-6EDB-4FF4-983F-18BD219EF322}</a:tableStyleId>
              </a:tblPr>
              <a:tblGrid>
                <a:gridCol w="1385371">
                  <a:extLst>
                    <a:ext uri="{9D8B030D-6E8A-4147-A177-3AD203B41FA5}">
                      <a16:colId xmlns:a16="http://schemas.microsoft.com/office/drawing/2014/main" val="3077636520"/>
                    </a:ext>
                  </a:extLst>
                </a:gridCol>
                <a:gridCol w="793334">
                  <a:extLst>
                    <a:ext uri="{9D8B030D-6E8A-4147-A177-3AD203B41FA5}">
                      <a16:colId xmlns:a16="http://schemas.microsoft.com/office/drawing/2014/main" val="3155694738"/>
                    </a:ext>
                  </a:extLst>
                </a:gridCol>
                <a:gridCol w="4180999">
                  <a:extLst>
                    <a:ext uri="{9D8B030D-6E8A-4147-A177-3AD203B41FA5}">
                      <a16:colId xmlns:a16="http://schemas.microsoft.com/office/drawing/2014/main" val="2441522737"/>
                    </a:ext>
                  </a:extLst>
                </a:gridCol>
                <a:gridCol w="1171254">
                  <a:extLst>
                    <a:ext uri="{9D8B030D-6E8A-4147-A177-3AD203B41FA5}">
                      <a16:colId xmlns:a16="http://schemas.microsoft.com/office/drawing/2014/main" val="4047768373"/>
                    </a:ext>
                  </a:extLst>
                </a:gridCol>
                <a:gridCol w="1654139">
                  <a:extLst>
                    <a:ext uri="{9D8B030D-6E8A-4147-A177-3AD203B41FA5}">
                      <a16:colId xmlns:a16="http://schemas.microsoft.com/office/drawing/2014/main" val="1877482288"/>
                    </a:ext>
                  </a:extLst>
                </a:gridCol>
                <a:gridCol w="1273996">
                  <a:extLst>
                    <a:ext uri="{9D8B030D-6E8A-4147-A177-3AD203B41FA5}">
                      <a16:colId xmlns:a16="http://schemas.microsoft.com/office/drawing/2014/main" val="302056837"/>
                    </a:ext>
                  </a:extLst>
                </a:gridCol>
                <a:gridCol w="1011932">
                  <a:extLst>
                    <a:ext uri="{9D8B030D-6E8A-4147-A177-3AD203B41FA5}">
                      <a16:colId xmlns:a16="http://schemas.microsoft.com/office/drawing/2014/main" val="1438058365"/>
                    </a:ext>
                  </a:extLst>
                </a:gridCol>
              </a:tblGrid>
              <a:tr h="252849">
                <a:tc gridSpan="7">
                  <a:txBody>
                    <a:bodyPr/>
                    <a:lstStyle/>
                    <a:p>
                      <a:pPr marL="0" indent="0">
                        <a:buNone/>
                      </a:pPr>
                      <a:r>
                        <a:rPr lang="en-GB" sz="1200" b="1" i="0">
                          <a:solidFill>
                            <a:schemeClr val="tx1"/>
                          </a:solidFill>
                          <a:latin typeface="Arial"/>
                          <a:cs typeface="Arial"/>
                        </a:rPr>
                        <a:t>CUSTOMER UNDERSTANDING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01653868"/>
                  </a:ext>
                </a:extLst>
              </a:tr>
              <a:tr h="292585">
                <a:tc gridSpan="7">
                  <a:txBody>
                    <a:bodyPr/>
                    <a:lstStyle/>
                    <a:p>
                      <a:pPr marL="0" algn="l" rtl="0" eaLnBrk="1" latinLnBrk="0" hangingPunct="1"/>
                      <a:r>
                        <a:rPr lang="en-GB" sz="1200" b="1" i="0" kern="1200">
                          <a:solidFill>
                            <a:schemeClr val="dk1"/>
                          </a:solidFill>
                          <a:effectLst/>
                          <a:latin typeface="Arial"/>
                          <a:ea typeface="+mn-ea"/>
                          <a:cs typeface="Arial"/>
                        </a:rPr>
                        <a:t>Broker generic branding, promotions </a:t>
                      </a:r>
                      <a:endParaRPr lang="en-GB" sz="1200" b="1" kern="120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marL="0" algn="l" defTabSz="914400" rtl="0" eaLnBrk="1" latinLnBrk="0" hangingPunct="1"/>
                      <a:endParaRPr lang="en-GB" sz="1200" b="1" kern="120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marL="0" algn="l" defTabSz="914400" rtl="0" eaLnBrk="1" latinLnBrk="0" hangingPunct="1"/>
                      <a:endParaRPr lang="en-GB" sz="1200" b="1" kern="120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marL="0" algn="l" defTabSz="914400" rtl="0" eaLnBrk="1" latinLnBrk="0" hangingPunct="1"/>
                      <a:endParaRPr lang="en-GB" sz="1200" b="1" kern="120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marL="0" algn="l" defTabSz="914400" rtl="0" eaLnBrk="1" latinLnBrk="0" hangingPunct="1"/>
                      <a:endParaRPr lang="en-GB" sz="1200" b="1" kern="120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marL="0" algn="l" defTabSz="914400" rtl="0" eaLnBrk="1" latinLnBrk="0" hangingPunct="1"/>
                      <a:endParaRPr lang="en-GB" sz="1200" b="1" kern="120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marL="0" algn="l" defTabSz="914400" rtl="0" eaLnBrk="1" latinLnBrk="0" hangingPunct="1"/>
                      <a:endParaRPr lang="en-GB" sz="1200" b="1" kern="120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058722641"/>
                  </a:ext>
                </a:extLst>
              </a:tr>
              <a:tr h="416457">
                <a:tc>
                  <a:txBody>
                    <a:bodyPr/>
                    <a:lstStyle/>
                    <a:p>
                      <a:pPr marL="0" algn="l" defTabSz="914400" rtl="0" eaLnBrk="1" latinLnBrk="0" hangingPunct="1"/>
                      <a:r>
                        <a:rPr lang="en-GB" sz="1200" b="1" kern="1200">
                          <a:solidFill>
                            <a:schemeClr val="bg1"/>
                          </a:solidFill>
                          <a:latin typeface="Arial"/>
                          <a:ea typeface="+mn-ea"/>
                          <a:cs typeface="Arial"/>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rtl="0" eaLnBrk="1" latinLnBrk="0" hangingPunct="1"/>
                      <a:r>
                        <a:rPr lang="en-GB" sz="1200" b="1" kern="1200">
                          <a:solidFill>
                            <a:schemeClr val="bg1"/>
                          </a:solidFill>
                          <a:latin typeface="Arial"/>
                          <a:ea typeface="+mn-ea"/>
                          <a:cs typeface="Arial"/>
                        </a:rPr>
                        <a:t>FCA </a:t>
                      </a:r>
                      <a:endParaRPr lang="en-GB" sz="1200" b="1" kern="1200">
                        <a:solidFill>
                          <a:schemeClr val="bg1"/>
                        </a:solidFill>
                        <a:latin typeface="Arial" panose="020B0604020202020204" pitchFamily="34" charset="0"/>
                        <a:ea typeface="+mn-ea"/>
                        <a:cs typeface="Arial" panose="020B0604020202020204" pitchFamily="34" charset="0"/>
                      </a:endParaRPr>
                    </a:p>
                    <a:p>
                      <a:pPr marL="0" algn="l" defTabSz="914400" rtl="0" eaLnBrk="1" latinLnBrk="0" hangingPunct="1"/>
                      <a:r>
                        <a:rPr lang="en-GB" sz="1200" b="1" kern="1200">
                          <a:solidFill>
                            <a:schemeClr val="bg1"/>
                          </a:solidFill>
                          <a:latin typeface="Arial"/>
                          <a:ea typeface="+mn-ea"/>
                          <a:cs typeface="Arial"/>
                        </a:rPr>
                        <a:t>Rule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a:ea typeface="+mn-ea"/>
                          <a:cs typeface="Arial"/>
                        </a:rPr>
                        <a:t>Summary of regulatory requirement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a:ea typeface="+mn-ea"/>
                          <a:cs typeface="Arial"/>
                        </a:rPr>
                        <a:t>Responsible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a:ea typeface="+mn-ea"/>
                          <a:cs typeface="Arial"/>
                        </a:rPr>
                        <a:t>Rationale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a:ea typeface="+mn-ea"/>
                          <a:cs typeface="Arial"/>
                        </a:rPr>
                        <a:t>Material influence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a:ea typeface="+mn-ea"/>
                          <a:cs typeface="Arial"/>
                        </a:rPr>
                        <a:t>Additional 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extLst>
                  <a:ext uri="{0D108BD9-81ED-4DB2-BD59-A6C34878D82A}">
                    <a16:rowId xmlns:a16="http://schemas.microsoft.com/office/drawing/2014/main" val="4082008790"/>
                  </a:ext>
                </a:extLst>
              </a:tr>
              <a:tr h="743673">
                <a:tc>
                  <a:txBody>
                    <a:bodyPr/>
                    <a:lstStyle/>
                    <a:p>
                      <a:pPr marL="0" indent="0">
                        <a:buNone/>
                      </a:pPr>
                      <a:r>
                        <a:rPr lang="en-GB" sz="1200" b="1" i="0">
                          <a:solidFill>
                            <a:schemeClr val="tx1"/>
                          </a:solidFill>
                          <a:latin typeface="Arial"/>
                          <a:cs typeface="Arial"/>
                        </a:rPr>
                        <a:t>General distribution activity </a:t>
                      </a:r>
                      <a:r>
                        <a:rPr lang="en-GB" sz="1200" b="0" i="0">
                          <a:solidFill>
                            <a:schemeClr val="tx1"/>
                          </a:solidFill>
                          <a:latin typeface="Arial"/>
                          <a:cs typeface="Arial"/>
                        </a:rPr>
                        <a:t>e.g. broker</a:t>
                      </a:r>
                      <a:r>
                        <a:rPr lang="en-GB" sz="1200" i="0">
                          <a:solidFill>
                            <a:schemeClr val="tx1"/>
                          </a:solidFill>
                          <a:latin typeface="Arial"/>
                          <a:cs typeface="Arial"/>
                        </a:rPr>
                        <a:t> generic marketing, promotions </a:t>
                      </a:r>
                      <a:endParaRPr lang="en-GB" sz="1200" i="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latin typeface="Arial"/>
                          <a:cs typeface="Arial"/>
                        </a:rPr>
                        <a:t>PRIN 2A.5.1</a:t>
                      </a: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r>
                        <a:rPr lang="en-GB" sz="1200">
                          <a:latin typeface="Arial"/>
                          <a:cs typeface="Arial"/>
                        </a:rPr>
                        <a:t>PRIN 2A.5.3</a:t>
                      </a: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cs typeface="Arial"/>
                        </a:rPr>
                        <a:t>PRIN 2A.5.5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cs typeface="Arial"/>
                        </a:rPr>
                        <a:t>PRIN 2A.5.10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Tx/>
                        <a:buNone/>
                      </a:pPr>
                      <a:r>
                        <a:rPr lang="en-GB" sz="1200">
                          <a:solidFill>
                            <a:schemeClr val="tx1"/>
                          </a:solidFill>
                          <a:latin typeface="Arial"/>
                          <a:cs typeface="Arial"/>
                        </a:rPr>
                        <a:t>PRIN </a:t>
                      </a:r>
                      <a:r>
                        <a:rPr lang="en-GB" sz="1200" b="0" i="0" u="none" strike="noStrike" noProof="0">
                          <a:solidFill>
                            <a:schemeClr val="tx1"/>
                          </a:solidFill>
                          <a:latin typeface="Arial"/>
                          <a:cs typeface="Arial"/>
                        </a:rPr>
                        <a:t>2A.2.10 </a:t>
                      </a:r>
                      <a:r>
                        <a:rPr lang="en-GB" sz="1200" b="0">
                          <a:solidFill>
                            <a:schemeClr val="tx1"/>
                          </a:solidFill>
                          <a:latin typeface="Arial"/>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a:solidFill>
                            <a:schemeClr val="tx1"/>
                          </a:solidFill>
                          <a:latin typeface="Arial"/>
                          <a:cs typeface="Arial"/>
                        </a:rPr>
                        <a:t>Scope: </a:t>
                      </a:r>
                      <a:r>
                        <a:rPr lang="en-GB" sz="1200" b="0">
                          <a:solidFill>
                            <a:schemeClr val="tx1"/>
                          </a:solidFill>
                          <a:latin typeface="Arial"/>
                          <a:cs typeface="Arial"/>
                        </a:rPr>
                        <a:t>The customer understanding requirements applies to all interactions with the retail customer including interactions that do not relate to a specific product</a:t>
                      </a:r>
                      <a:endParaRPr lang="en-GB" sz="1200" b="1">
                        <a:solidFill>
                          <a:schemeClr val="tx1"/>
                        </a:solidFill>
                        <a:latin typeface="Arial"/>
                        <a:cs typeface="Arial"/>
                      </a:endParaRPr>
                    </a:p>
                    <a:p>
                      <a:endParaRPr lang="en-GB" sz="1200" b="1">
                        <a:solidFill>
                          <a:schemeClr val="tx1"/>
                        </a:solidFill>
                        <a:latin typeface="Arial" panose="020B0604020202020204" pitchFamily="34" charset="0"/>
                        <a:cs typeface="Arial" panose="020B0604020202020204" pitchFamily="34" charset="0"/>
                      </a:endParaRPr>
                    </a:p>
                    <a:p>
                      <a:r>
                        <a:rPr lang="en-GB" sz="1200" b="1">
                          <a:solidFill>
                            <a:schemeClr val="tx1"/>
                          </a:solidFill>
                          <a:latin typeface="Arial"/>
                          <a:cs typeface="Arial"/>
                        </a:rPr>
                        <a:t>Customer Understanding: </a:t>
                      </a:r>
                      <a:r>
                        <a:rPr lang="en-GB" sz="1200">
                          <a:solidFill>
                            <a:schemeClr val="tx1"/>
                          </a:solidFill>
                          <a:latin typeface="Arial"/>
                          <a:cs typeface="Arial"/>
                        </a:rPr>
                        <a:t>All customer communications – including sales material, social media - must support the retail customers understanding and communications must be clear, fair and not misleading</a:t>
                      </a:r>
                    </a:p>
                    <a:p>
                      <a:endParaRPr lang="en-GB" sz="120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a:cs typeface="Arial"/>
                        </a:rPr>
                        <a:t>Support customer understanding: </a:t>
                      </a:r>
                      <a:r>
                        <a:rPr lang="en-GB" sz="1200" b="0">
                          <a:solidFill>
                            <a:schemeClr val="tx1"/>
                          </a:solidFill>
                          <a:latin typeface="Arial"/>
                          <a:cs typeface="Arial"/>
                        </a:rPr>
                        <a:t>information should explained/ presented in logical format, avoid use of jargon, relevant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a:cs typeface="Arial"/>
                        </a:rPr>
                        <a:t>Communications testing: </a:t>
                      </a:r>
                      <a:r>
                        <a:rPr lang="en-GB" sz="1200" b="0">
                          <a:solidFill>
                            <a:schemeClr val="tx1"/>
                          </a:solidFill>
                          <a:latin typeface="Arial"/>
                          <a:cs typeface="Arial"/>
                        </a:rPr>
                        <a:t>where appropriate, firms must test communications before communicating them to retail customers and regularly monitor the impact of communications once they have been communicated</a:t>
                      </a:r>
                      <a:endParaRPr lang="en-GB" sz="1200" b="1">
                        <a:solidFill>
                          <a:schemeClr val="tx1"/>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Tx/>
                        <a:buNone/>
                      </a:pPr>
                      <a:r>
                        <a:rPr lang="en-GB" sz="1200" b="1">
                          <a:solidFill>
                            <a:schemeClr val="tx1"/>
                          </a:solidFill>
                          <a:latin typeface="Arial"/>
                          <a:cs typeface="Arial"/>
                        </a:rPr>
                        <a:t>Behavioural biases:</a:t>
                      </a:r>
                      <a:r>
                        <a:rPr lang="en-GB" sz="1200" b="0">
                          <a:solidFill>
                            <a:schemeClr val="tx1"/>
                          </a:solidFill>
                          <a:latin typeface="Arial"/>
                          <a:cs typeface="Arial"/>
                        </a:rPr>
                        <a:t> firm should </a:t>
                      </a:r>
                      <a:r>
                        <a:rPr lang="en-GB" sz="1200" b="0" i="0" u="none" strike="noStrike" noProof="0">
                          <a:solidFill>
                            <a:schemeClr val="tx1"/>
                          </a:solidFill>
                          <a:latin typeface="Arial"/>
                          <a:cs typeface="Arial"/>
                        </a:rPr>
                        <a:t>avoid causing foreseeable harm to retail customer includes </a:t>
                      </a:r>
                      <a:r>
                        <a:rPr lang="en-GB" sz="1200" b="0" i="0" strike="noStrike" noProof="0">
                          <a:solidFill>
                            <a:schemeClr val="tx1"/>
                          </a:solidFill>
                          <a:latin typeface="Arial"/>
                          <a:cs typeface="Arial"/>
                        </a:rPr>
                        <a:t>ensuring that no aspects of its business involves unfairly exploiting behavioural biases displayed by retail customers</a:t>
                      </a:r>
                      <a:endParaRPr lang="en-GB" sz="1200" b="1" i="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0" lang="en-GB" sz="1200" b="1" i="0" u="none" strike="noStrike" kern="1200" cap="none" spc="0" normalizeH="0" baseline="0" noProof="0">
                          <a:ln>
                            <a:noFill/>
                          </a:ln>
                          <a:solidFill>
                            <a:schemeClr val="tx1">
                              <a:lumMod val="85000"/>
                              <a:lumOff val="15000"/>
                            </a:schemeClr>
                          </a:solidFill>
                          <a:effectLst/>
                          <a:uLnTx/>
                          <a:uFillTx/>
                          <a:latin typeface="Arial"/>
                          <a:ea typeface="+mn-ea"/>
                          <a:cs typeface="Arial"/>
                        </a:rPr>
                        <a:t>Broker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strike="noStrike">
                          <a:latin typeface="Arial"/>
                          <a:cs typeface="Arial"/>
                        </a:rPr>
                        <a:t>Broker promote . their brand, offerings and via their own regulatory permissions</a:t>
                      </a:r>
                      <a:endParaRPr lang="en-GB" sz="120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712671"/>
                  </a:ext>
                </a:extLst>
              </a:tr>
            </a:tbl>
          </a:graphicData>
        </a:graphic>
      </p:graphicFrame>
    </p:spTree>
    <p:extLst>
      <p:ext uri="{BB962C8B-B14F-4D97-AF65-F5344CB8AC3E}">
        <p14:creationId xmlns:p14="http://schemas.microsoft.com/office/powerpoint/2010/main" val="15016065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D6DF0A-4ABF-408B-B1D5-5B0DD9A76D9D}"/>
              </a:ext>
            </a:extLst>
          </p:cNvPr>
          <p:cNvSpPr>
            <a:spLocks noGrp="1"/>
          </p:cNvSpPr>
          <p:nvPr>
            <p:ph type="sldNum" sz="quarter" idx="4"/>
          </p:nvPr>
        </p:nvSpPr>
        <p:spPr/>
        <p:txBody>
          <a:bodyPr/>
          <a:lstStyle/>
          <a:p>
            <a:fld id="{12457B79-0310-8A40-B359-B8A66DAB93A1}" type="slidenum">
              <a:rPr lang="en-US" smtClean="0">
                <a:solidFill>
                  <a:srgbClr val="3C3C3C">
                    <a:tint val="75000"/>
                  </a:srgbClr>
                </a:solidFill>
              </a:rPr>
              <a:pPr/>
              <a:t>9</a:t>
            </a:fld>
            <a:endParaRPr lang="en-US">
              <a:solidFill>
                <a:srgbClr val="3C3C3C">
                  <a:tint val="75000"/>
                </a:srgbClr>
              </a:solidFill>
            </a:endParaRPr>
          </a:p>
        </p:txBody>
      </p:sp>
      <p:sp>
        <p:nvSpPr>
          <p:cNvPr id="5" name="Title 2">
            <a:extLst>
              <a:ext uri="{FF2B5EF4-FFF2-40B4-BE49-F238E27FC236}">
                <a16:creationId xmlns:a16="http://schemas.microsoft.com/office/drawing/2014/main" id="{476466C2-322A-4518-B22B-B2C538FFE3A4}"/>
              </a:ext>
            </a:extLst>
          </p:cNvPr>
          <p:cNvSpPr>
            <a:spLocks noGrp="1"/>
          </p:cNvSpPr>
          <p:nvPr>
            <p:ph type="title"/>
          </p:nvPr>
        </p:nvSpPr>
        <p:spPr>
          <a:xfrm>
            <a:off x="-264305" y="260350"/>
            <a:ext cx="12043555" cy="442496"/>
          </a:xfrm>
        </p:spPr>
        <p:txBody>
          <a:bodyPr/>
          <a:lstStyle/>
          <a:p>
            <a:r>
              <a:rPr lang="en-US" sz="2400" b="1">
                <a:solidFill>
                  <a:srgbClr val="7030A0"/>
                </a:solidFill>
                <a:latin typeface="Arial"/>
                <a:cs typeface="Arial"/>
              </a:rPr>
              <a:t>3.2) </a:t>
            </a:r>
            <a:r>
              <a:rPr kumimoji="0" lang="en-US" sz="2400" b="1" i="0" u="none" strike="noStrike" kern="1200" cap="none" spc="0" normalizeH="0" baseline="0" noProof="0">
                <a:ln>
                  <a:noFill/>
                </a:ln>
                <a:solidFill>
                  <a:srgbClr val="7030A0"/>
                </a:solidFill>
                <a:effectLst/>
                <a:uLnTx/>
                <a:uFillTx/>
                <a:latin typeface="Arial"/>
                <a:cs typeface="Arial"/>
              </a:rPr>
              <a:t>Consumer Duty - Roles and Responsibilities: </a:t>
            </a:r>
            <a:r>
              <a:rPr lang="en-GB" sz="2400" b="1">
                <a:solidFill>
                  <a:srgbClr val="7030A0"/>
                </a:solidFill>
                <a:latin typeface="Arial"/>
                <a:cs typeface="Arial"/>
              </a:rPr>
              <a:t>Customer Understanding</a:t>
            </a:r>
          </a:p>
        </p:txBody>
      </p:sp>
      <p:graphicFrame>
        <p:nvGraphicFramePr>
          <p:cNvPr id="8" name="Table 2">
            <a:extLst>
              <a:ext uri="{FF2B5EF4-FFF2-40B4-BE49-F238E27FC236}">
                <a16:creationId xmlns:a16="http://schemas.microsoft.com/office/drawing/2014/main" id="{5F03CD02-4669-400D-A33A-07585A6635E2}"/>
              </a:ext>
            </a:extLst>
          </p:cNvPr>
          <p:cNvGraphicFramePr>
            <a:graphicFrameLocks noGrp="1"/>
          </p:cNvGraphicFramePr>
          <p:nvPr>
            <p:extLst>
              <p:ext uri="{D42A27DB-BD31-4B8C-83A1-F6EECF244321}">
                <p14:modId xmlns:p14="http://schemas.microsoft.com/office/powerpoint/2010/main" val="33352717"/>
              </p:ext>
            </p:extLst>
          </p:nvPr>
        </p:nvGraphicFramePr>
        <p:xfrm>
          <a:off x="308224" y="850929"/>
          <a:ext cx="11471025" cy="5535487"/>
        </p:xfrm>
        <a:graphic>
          <a:graphicData uri="http://schemas.openxmlformats.org/drawingml/2006/table">
            <a:tbl>
              <a:tblPr firstRow="1" bandRow="1">
                <a:tableStyleId>{F5AB1C69-6EDB-4FF4-983F-18BD219EF322}</a:tableStyleId>
              </a:tblPr>
              <a:tblGrid>
                <a:gridCol w="1385371">
                  <a:extLst>
                    <a:ext uri="{9D8B030D-6E8A-4147-A177-3AD203B41FA5}">
                      <a16:colId xmlns:a16="http://schemas.microsoft.com/office/drawing/2014/main" val="3077636520"/>
                    </a:ext>
                  </a:extLst>
                </a:gridCol>
                <a:gridCol w="1021838">
                  <a:extLst>
                    <a:ext uri="{9D8B030D-6E8A-4147-A177-3AD203B41FA5}">
                      <a16:colId xmlns:a16="http://schemas.microsoft.com/office/drawing/2014/main" val="3155694738"/>
                    </a:ext>
                  </a:extLst>
                </a:gridCol>
                <a:gridCol w="4086059">
                  <a:extLst>
                    <a:ext uri="{9D8B030D-6E8A-4147-A177-3AD203B41FA5}">
                      <a16:colId xmlns:a16="http://schemas.microsoft.com/office/drawing/2014/main" val="2441522737"/>
                    </a:ext>
                  </a:extLst>
                </a:gridCol>
                <a:gridCol w="1150706">
                  <a:extLst>
                    <a:ext uri="{9D8B030D-6E8A-4147-A177-3AD203B41FA5}">
                      <a16:colId xmlns:a16="http://schemas.microsoft.com/office/drawing/2014/main" val="4047768373"/>
                    </a:ext>
                  </a:extLst>
                </a:gridCol>
                <a:gridCol w="1458930">
                  <a:extLst>
                    <a:ext uri="{9D8B030D-6E8A-4147-A177-3AD203B41FA5}">
                      <a16:colId xmlns:a16="http://schemas.microsoft.com/office/drawing/2014/main" val="1877482288"/>
                    </a:ext>
                  </a:extLst>
                </a:gridCol>
                <a:gridCol w="1356189">
                  <a:extLst>
                    <a:ext uri="{9D8B030D-6E8A-4147-A177-3AD203B41FA5}">
                      <a16:colId xmlns:a16="http://schemas.microsoft.com/office/drawing/2014/main" val="302056837"/>
                    </a:ext>
                  </a:extLst>
                </a:gridCol>
                <a:gridCol w="1011932">
                  <a:extLst>
                    <a:ext uri="{9D8B030D-6E8A-4147-A177-3AD203B41FA5}">
                      <a16:colId xmlns:a16="http://schemas.microsoft.com/office/drawing/2014/main" val="1438058365"/>
                    </a:ext>
                  </a:extLst>
                </a:gridCol>
              </a:tblGrid>
              <a:tr h="252849">
                <a:tc gridSpan="7">
                  <a:txBody>
                    <a:bodyPr/>
                    <a:lstStyle/>
                    <a:p>
                      <a:pPr marL="0" indent="0">
                        <a:buNone/>
                      </a:pPr>
                      <a:r>
                        <a:rPr lang="en-GB" sz="1200" b="1" i="0">
                          <a:solidFill>
                            <a:schemeClr val="tx1"/>
                          </a:solidFill>
                          <a:latin typeface="Arial"/>
                          <a:cs typeface="Arial"/>
                        </a:rPr>
                        <a:t>CUSTOMER UNDERSTANDING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indent="0">
                        <a:buNone/>
                      </a:pPr>
                      <a:endParaRPr lang="en-GB" sz="1200" b="1"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01653868"/>
                  </a:ext>
                </a:extLst>
              </a:tr>
              <a:tr h="323407">
                <a:tc gridSpan="7">
                  <a:txBody>
                    <a:bodyPr/>
                    <a:lstStyle/>
                    <a:p>
                      <a:pPr marL="0" algn="l" defTabSz="914400" rtl="0" eaLnBrk="1" latinLnBrk="0" hangingPunct="1"/>
                      <a:r>
                        <a:rPr lang="en-GB" sz="1200" b="1" kern="1200">
                          <a:solidFill>
                            <a:schemeClr val="tx1"/>
                          </a:solidFill>
                          <a:latin typeface="Arial"/>
                          <a:ea typeface="+mn-ea"/>
                          <a:cs typeface="Arial"/>
                        </a:rPr>
                        <a:t>Distribution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marL="0" algn="l" defTabSz="914400" rtl="0" eaLnBrk="1" latinLnBrk="0" hangingPunct="1"/>
                      <a:endParaRPr lang="en-GB" sz="1200" b="1" kern="120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marL="0" algn="l" defTabSz="914400" rtl="0" eaLnBrk="1" latinLnBrk="0" hangingPunct="1"/>
                      <a:endParaRPr lang="en-GB" sz="1200" b="1" kern="120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marL="0" algn="l" defTabSz="914400" rtl="0" eaLnBrk="1" latinLnBrk="0" hangingPunct="1"/>
                      <a:endParaRPr lang="en-GB" sz="1200" b="1" kern="120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marL="0" algn="l" defTabSz="914400" rtl="0" eaLnBrk="1" latinLnBrk="0" hangingPunct="1"/>
                      <a:endParaRPr lang="en-GB" sz="1200" b="1" kern="120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marL="0" algn="l" defTabSz="914400" rtl="0" eaLnBrk="1" latinLnBrk="0" hangingPunct="1"/>
                      <a:endParaRPr lang="en-GB" sz="1200" b="1" kern="120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marL="0" algn="l" defTabSz="914400" rtl="0" eaLnBrk="1" latinLnBrk="0" hangingPunct="1"/>
                      <a:endParaRPr lang="en-GB" sz="1200" b="1" kern="120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63888912"/>
                  </a:ext>
                </a:extLst>
              </a:tr>
              <a:tr h="416457">
                <a:tc>
                  <a:txBody>
                    <a:bodyPr/>
                    <a:lstStyle/>
                    <a:p>
                      <a:pPr marL="0" algn="l" defTabSz="914400" rtl="0" eaLnBrk="1" latinLnBrk="0" hangingPunct="1"/>
                      <a:r>
                        <a:rPr lang="en-GB" sz="1200" b="1" kern="1200">
                          <a:solidFill>
                            <a:schemeClr val="bg1"/>
                          </a:solidFill>
                          <a:latin typeface="Arial"/>
                          <a:ea typeface="+mn-ea"/>
                          <a:cs typeface="Arial"/>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rtl="0" eaLnBrk="1" latinLnBrk="0" hangingPunct="1"/>
                      <a:r>
                        <a:rPr lang="en-GB" sz="1200" b="1" kern="1200">
                          <a:solidFill>
                            <a:schemeClr val="bg1"/>
                          </a:solidFill>
                          <a:latin typeface="Arial"/>
                          <a:ea typeface="+mn-ea"/>
                          <a:cs typeface="Arial"/>
                        </a:rPr>
                        <a:t>FCA </a:t>
                      </a:r>
                      <a:endParaRPr lang="en-GB" sz="1200" b="1" kern="1200">
                        <a:solidFill>
                          <a:schemeClr val="bg1"/>
                        </a:solidFill>
                        <a:latin typeface="Arial" panose="020B0604020202020204" pitchFamily="34" charset="0"/>
                        <a:ea typeface="+mn-ea"/>
                        <a:cs typeface="Arial" panose="020B0604020202020204" pitchFamily="34" charset="0"/>
                      </a:endParaRPr>
                    </a:p>
                    <a:p>
                      <a:pPr marL="0" algn="l" defTabSz="914400" rtl="0" eaLnBrk="1" latinLnBrk="0" hangingPunct="1"/>
                      <a:r>
                        <a:rPr lang="en-GB" sz="1200" b="1" kern="1200">
                          <a:solidFill>
                            <a:schemeClr val="bg1"/>
                          </a:solidFill>
                          <a:latin typeface="Arial"/>
                          <a:ea typeface="+mn-ea"/>
                          <a:cs typeface="Arial"/>
                        </a:rPr>
                        <a:t>rule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a:ea typeface="+mn-ea"/>
                          <a:cs typeface="Arial"/>
                        </a:rPr>
                        <a:t>Summary of regulatory requirement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Responsible</a:t>
                      </a:r>
                    </a:p>
                    <a:p>
                      <a:pPr marL="0" algn="l" defTabSz="914400" rtl="0" eaLnBrk="1" latinLnBrk="0" hangingPunct="1"/>
                      <a:endParaRPr lang="en-GB" sz="1200" b="1" kern="120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a:ea typeface="+mn-ea"/>
                          <a:cs typeface="Arial"/>
                        </a:rPr>
                        <a:t>Rationale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a:ea typeface="+mn-ea"/>
                          <a:cs typeface="Arial"/>
                        </a:rPr>
                        <a:t>Material influence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tc>
                  <a:txBody>
                    <a:bodyPr/>
                    <a:lstStyle/>
                    <a:p>
                      <a:pPr marL="0" algn="l" defTabSz="914400" rtl="0" eaLnBrk="1" latinLnBrk="0" hangingPunct="1"/>
                      <a:r>
                        <a:rPr lang="en-GB" sz="1200" b="1" kern="1200">
                          <a:solidFill>
                            <a:schemeClr val="bg1"/>
                          </a:solidFill>
                          <a:latin typeface="Arial"/>
                          <a:ea typeface="+mn-ea"/>
                          <a:cs typeface="Arial"/>
                        </a:rPr>
                        <a:t>Additional 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1272"/>
                    </a:solidFill>
                  </a:tcPr>
                </a:tc>
                <a:extLst>
                  <a:ext uri="{0D108BD9-81ED-4DB2-BD59-A6C34878D82A}">
                    <a16:rowId xmlns:a16="http://schemas.microsoft.com/office/drawing/2014/main" val="4082008790"/>
                  </a:ext>
                </a:extLst>
              </a:tr>
              <a:tr h="743673">
                <a:tc>
                  <a:txBody>
                    <a:bodyPr/>
                    <a:lstStyle/>
                    <a:p>
                      <a:pPr marL="0" indent="0">
                        <a:buNone/>
                      </a:pPr>
                      <a:r>
                        <a:rPr lang="en-GB" sz="1200" b="1" i="0">
                          <a:solidFill>
                            <a:schemeClr val="tx1"/>
                          </a:solidFill>
                          <a:latin typeface="Arial"/>
                          <a:cs typeface="Arial"/>
                        </a:rPr>
                        <a:t>Pre sales information </a:t>
                      </a:r>
                      <a:r>
                        <a:rPr lang="en-GB" sz="1200" i="0">
                          <a:solidFill>
                            <a:schemeClr val="tx1"/>
                          </a:solidFill>
                          <a:latin typeface="Arial"/>
                          <a:cs typeface="Arial"/>
                        </a:rPr>
                        <a:t>e.g. demands and needs, quote and buy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a:cs typeface="Arial"/>
                        </a:rPr>
                        <a:t>PRIN 2A.5.5</a:t>
                      </a: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r>
                        <a:rPr lang="en-GB" sz="1200">
                          <a:solidFill>
                            <a:schemeClr val="tx1"/>
                          </a:solidFill>
                          <a:latin typeface="Arial"/>
                          <a:cs typeface="Arial"/>
                        </a:rPr>
                        <a:t>PRIN 2A.5.3</a:t>
                      </a: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r>
                        <a:rPr lang="en-GB" sz="1200">
                          <a:solidFill>
                            <a:schemeClr val="tx1"/>
                          </a:solidFill>
                          <a:latin typeface="Arial"/>
                          <a:cs typeface="Arial"/>
                        </a:rPr>
                        <a:t>PRIN 2A.5.5</a:t>
                      </a: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r>
                        <a:rPr lang="en-GB" sz="1200">
                          <a:solidFill>
                            <a:schemeClr val="tx1"/>
                          </a:solidFill>
                          <a:latin typeface="Arial"/>
                          <a:cs typeface="Arial"/>
                        </a:rPr>
                        <a:t>PRIN 2A.5.10</a:t>
                      </a: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endParaRPr lang="en-GB" sz="1200">
                        <a:solidFill>
                          <a:schemeClr val="tx1"/>
                        </a:solidFill>
                        <a:latin typeface="Arial" panose="020B0604020202020204" pitchFamily="34" charset="0"/>
                        <a:cs typeface="Arial" panose="020B0604020202020204" pitchFamily="34" charset="0"/>
                      </a:endParaRPr>
                    </a:p>
                    <a:p>
                      <a:r>
                        <a:rPr lang="en-GB" sz="1200">
                          <a:solidFill>
                            <a:schemeClr val="tx1"/>
                          </a:solidFill>
                          <a:latin typeface="Arial"/>
                          <a:cs typeface="Arial"/>
                        </a:rPr>
                        <a:t>PRIN </a:t>
                      </a:r>
                      <a:r>
                        <a:rPr lang="en-GB" sz="1200" b="0" i="0" u="none" strike="noStrike" noProof="0">
                          <a:solidFill>
                            <a:schemeClr val="tx1"/>
                          </a:solidFill>
                          <a:latin typeface="Arial"/>
                          <a:cs typeface="Arial"/>
                        </a:rPr>
                        <a:t>2A.2.10 </a:t>
                      </a:r>
                      <a:r>
                        <a:rPr lang="en-GB" sz="1200" b="0">
                          <a:solidFill>
                            <a:schemeClr val="tx1"/>
                          </a:solidFill>
                          <a:latin typeface="Arial"/>
                          <a:cs typeface="Aria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a:solidFill>
                            <a:schemeClr val="tx1"/>
                          </a:solidFill>
                          <a:latin typeface="Arial"/>
                          <a:cs typeface="Arial"/>
                        </a:rPr>
                        <a:t>Timely information: </a:t>
                      </a:r>
                      <a:r>
                        <a:rPr lang="en-GB" sz="1200">
                          <a:solidFill>
                            <a:schemeClr val="tx1"/>
                          </a:solidFill>
                          <a:latin typeface="Arial"/>
                          <a:cs typeface="Arial"/>
                        </a:rPr>
                        <a:t>Information should be provided to customer on timely basis/ in good time to allow effective decision making:</a:t>
                      </a:r>
                    </a:p>
                    <a:p>
                      <a:pPr marL="228600" indent="-228600">
                        <a:buAutoNum type="arabicParenBoth"/>
                      </a:pPr>
                      <a:r>
                        <a:rPr lang="en-GB" sz="1200">
                          <a:solidFill>
                            <a:schemeClr val="tx1"/>
                          </a:solidFill>
                          <a:latin typeface="Arial"/>
                          <a:cs typeface="Arial"/>
                        </a:rPr>
                        <a:t>Before the purchase/ sale of product</a:t>
                      </a:r>
                    </a:p>
                    <a:p>
                      <a:pPr marL="228600" indent="-228600">
                        <a:buAutoNum type="arabicParenBoth"/>
                      </a:pPr>
                      <a:r>
                        <a:rPr lang="en-GB" sz="1200">
                          <a:solidFill>
                            <a:schemeClr val="tx1"/>
                          </a:solidFill>
                          <a:latin typeface="Arial"/>
                          <a:cs typeface="Arial"/>
                        </a:rPr>
                        <a:t>Throughout lifecycle of the product</a:t>
                      </a:r>
                      <a:endParaRPr lang="en-GB" sz="1200" b="1">
                        <a:solidFill>
                          <a:schemeClr val="tx1"/>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a:cs typeface="Arial"/>
                        </a:rPr>
                        <a:t>Customer Understanding: </a:t>
                      </a:r>
                      <a:r>
                        <a:rPr lang="en-GB" sz="1200">
                          <a:solidFill>
                            <a:schemeClr val="tx1"/>
                          </a:solidFill>
                          <a:latin typeface="Arial"/>
                          <a:cs typeface="Arial"/>
                        </a:rPr>
                        <a:t>All customer communications – including product/ policy information - must support the retail customers understanding and communications must be clear, fair and not misleading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latin typeface="Arial" panose="020B0604020202020204" pitchFamily="34" charset="0"/>
                        <a:cs typeface="Arial" panose="020B0604020202020204" pitchFamily="34" charset="0"/>
                      </a:endParaRPr>
                    </a:p>
                    <a:p>
                      <a:pPr marL="0" indent="0">
                        <a:buNone/>
                      </a:pPr>
                      <a:r>
                        <a:rPr lang="en-GB" sz="1200" b="1">
                          <a:solidFill>
                            <a:schemeClr val="tx1"/>
                          </a:solidFill>
                          <a:latin typeface="Arial"/>
                          <a:cs typeface="Arial"/>
                        </a:rPr>
                        <a:t>Support customer understanding: </a:t>
                      </a:r>
                      <a:r>
                        <a:rPr lang="en-GB" sz="1200" b="0">
                          <a:solidFill>
                            <a:schemeClr val="tx1"/>
                          </a:solidFill>
                          <a:latin typeface="Arial"/>
                          <a:cs typeface="Arial"/>
                        </a:rPr>
                        <a:t>information should explained/ presented in logical format, avoid use of jargon, relevant .</a:t>
                      </a:r>
                    </a:p>
                    <a:p>
                      <a:pPr marL="0" indent="0">
                        <a:buNone/>
                      </a:pPr>
                      <a:endParaRPr lang="en-GB" sz="1200" b="0">
                        <a:solidFill>
                          <a:schemeClr val="tx1"/>
                        </a:solidFill>
                        <a:latin typeface="Arial" panose="020B0604020202020204" pitchFamily="34" charset="0"/>
                        <a:cs typeface="Arial" panose="020B0604020202020204" pitchFamily="34" charset="0"/>
                      </a:endParaRPr>
                    </a:p>
                    <a:p>
                      <a:pPr marL="0" indent="0">
                        <a:buNone/>
                      </a:pPr>
                      <a:r>
                        <a:rPr lang="en-GB" sz="1200" b="1">
                          <a:solidFill>
                            <a:schemeClr val="tx1"/>
                          </a:solidFill>
                          <a:latin typeface="Arial"/>
                          <a:cs typeface="Arial"/>
                        </a:rPr>
                        <a:t>Communications testing: </a:t>
                      </a:r>
                      <a:r>
                        <a:rPr lang="en-GB" sz="1200" b="0">
                          <a:solidFill>
                            <a:schemeClr val="tx1"/>
                          </a:solidFill>
                          <a:latin typeface="Arial"/>
                          <a:cs typeface="Arial"/>
                        </a:rPr>
                        <a:t>where appropriate, firms must test communications before communicating them to retail customers and regularly monitor the impact of communications once they have been communicated</a:t>
                      </a:r>
                      <a:endParaRPr lang="en-GB" sz="1200" b="1">
                        <a:solidFill>
                          <a:schemeClr val="tx1"/>
                        </a:solidFill>
                        <a:latin typeface="Arial"/>
                        <a:cs typeface="Arial"/>
                      </a:endParaRPr>
                    </a:p>
                    <a:p>
                      <a:pPr marL="0" indent="0">
                        <a:buNone/>
                      </a:pPr>
                      <a:endParaRPr lang="en-GB" sz="1200" b="0">
                        <a:solidFill>
                          <a:schemeClr val="tx1"/>
                        </a:solidFill>
                        <a:latin typeface="Arial" panose="020B0604020202020204" pitchFamily="34" charset="0"/>
                        <a:cs typeface="Arial" panose="020B0604020202020204" pitchFamily="34" charset="0"/>
                      </a:endParaRPr>
                    </a:p>
                    <a:p>
                      <a:pPr marL="0" indent="0">
                        <a:buNone/>
                      </a:pPr>
                      <a:r>
                        <a:rPr lang="en-GB" sz="1200" b="1">
                          <a:solidFill>
                            <a:schemeClr val="tx1"/>
                          </a:solidFill>
                          <a:latin typeface="Arial"/>
                          <a:cs typeface="Arial"/>
                        </a:rPr>
                        <a:t>Behavioural biases:</a:t>
                      </a:r>
                      <a:r>
                        <a:rPr lang="en-GB" sz="1200" b="0">
                          <a:solidFill>
                            <a:schemeClr val="tx1"/>
                          </a:solidFill>
                          <a:latin typeface="Arial"/>
                          <a:cs typeface="Arial"/>
                        </a:rPr>
                        <a:t> firm should </a:t>
                      </a:r>
                      <a:r>
                        <a:rPr lang="en-GB" sz="1200" b="1">
                          <a:solidFill>
                            <a:schemeClr val="tx1"/>
                          </a:solidFill>
                          <a:latin typeface="Arial"/>
                          <a:cs typeface="Arial"/>
                        </a:rPr>
                        <a:t> </a:t>
                      </a:r>
                      <a:r>
                        <a:rPr lang="en-GB" sz="1200" b="0" i="0" u="none" strike="noStrike" noProof="0">
                          <a:solidFill>
                            <a:schemeClr val="tx1"/>
                          </a:solidFill>
                          <a:latin typeface="Arial"/>
                          <a:cs typeface="Arial"/>
                        </a:rPr>
                        <a:t>avoid causing foreseeable harm to retail customer includes </a:t>
                      </a:r>
                      <a:r>
                        <a:rPr lang="en-GB" sz="1200" b="0" i="0" strike="noStrike" noProof="0">
                          <a:solidFill>
                            <a:schemeClr val="tx1"/>
                          </a:solidFill>
                          <a:latin typeface="Arial"/>
                          <a:cs typeface="Arial"/>
                        </a:rPr>
                        <a:t>ensuring that no aspects of its business involves unfairly exploiting behavioural biases displayed by retail customers</a:t>
                      </a:r>
                      <a:endParaRPr lang="en-GB" sz="1200" b="1" i="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0" lang="en-GB" sz="1200" b="1" i="0" u="none" strike="noStrike" kern="1200" cap="none" spc="0" normalizeH="0" baseline="0" noProof="0">
                          <a:ln>
                            <a:noFill/>
                          </a:ln>
                          <a:solidFill>
                            <a:schemeClr val="tx1">
                              <a:lumMod val="85000"/>
                              <a:lumOff val="15000"/>
                            </a:schemeClr>
                          </a:solidFill>
                          <a:effectLst/>
                          <a:uLnTx/>
                          <a:uFillTx/>
                          <a:latin typeface="Arial"/>
                          <a:ea typeface="+mn-ea"/>
                          <a:cs typeface="Arial"/>
                        </a:rPr>
                        <a:t>Broker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a:cs typeface="Arial"/>
                        </a:rPr>
                        <a:t>Broker sells/ distributes products under their own regulatory permissions </a:t>
                      </a:r>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cs typeface="Arial"/>
                        </a:rPr>
                        <a:t>N/A</a:t>
                      </a:r>
                    </a:p>
                    <a:p>
                      <a:endParaRPr lang="en-GB"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rial"/>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712671"/>
                  </a:ext>
                </a:extLst>
              </a:tr>
            </a:tbl>
          </a:graphicData>
        </a:graphic>
      </p:graphicFrame>
    </p:spTree>
    <p:extLst>
      <p:ext uri="{BB962C8B-B14F-4D97-AF65-F5344CB8AC3E}">
        <p14:creationId xmlns:p14="http://schemas.microsoft.com/office/powerpoint/2010/main" val="1962570388"/>
      </p:ext>
    </p:extLst>
  </p:cSld>
  <p:clrMapOvr>
    <a:masterClrMapping/>
  </p:clrMapOvr>
  <p:transition spd="slow">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SA_PPT_Tier1">
  <a:themeElements>
    <a:clrScheme name="RSA Colours">
      <a:dk1>
        <a:srgbClr val="4D4B4C"/>
      </a:dk1>
      <a:lt1>
        <a:srgbClr val="FFFFFF"/>
      </a:lt1>
      <a:dk2>
        <a:srgbClr val="5C1280"/>
      </a:dk2>
      <a:lt2>
        <a:srgbClr val="FEFFFF"/>
      </a:lt2>
      <a:accent1>
        <a:srgbClr val="5C1280"/>
      </a:accent1>
      <a:accent2>
        <a:srgbClr val="49226E"/>
      </a:accent2>
      <a:accent3>
        <a:srgbClr val="38174F"/>
      </a:accent3>
      <a:accent4>
        <a:srgbClr val="D2548E"/>
      </a:accent4>
      <a:accent5>
        <a:srgbClr val="28A1C6"/>
      </a:accent5>
      <a:accent6>
        <a:srgbClr val="C3C0C2"/>
      </a:accent6>
      <a:hlink>
        <a:srgbClr val="837F82"/>
      </a:hlink>
      <a:folHlink>
        <a:srgbClr val="D254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SA_PPT_Tier1">
  <a:themeElements>
    <a:clrScheme name="RSA Colours">
      <a:dk1>
        <a:srgbClr val="4D4B4C"/>
      </a:dk1>
      <a:lt1>
        <a:srgbClr val="FFFFFF"/>
      </a:lt1>
      <a:dk2>
        <a:srgbClr val="5C1280"/>
      </a:dk2>
      <a:lt2>
        <a:srgbClr val="FEFFFF"/>
      </a:lt2>
      <a:accent1>
        <a:srgbClr val="5C1280"/>
      </a:accent1>
      <a:accent2>
        <a:srgbClr val="49226E"/>
      </a:accent2>
      <a:accent3>
        <a:srgbClr val="38174F"/>
      </a:accent3>
      <a:accent4>
        <a:srgbClr val="D2548E"/>
      </a:accent4>
      <a:accent5>
        <a:srgbClr val="28A1C6"/>
      </a:accent5>
      <a:accent6>
        <a:srgbClr val="C3C0C2"/>
      </a:accent6>
      <a:hlink>
        <a:srgbClr val="837F82"/>
      </a:hlink>
      <a:folHlink>
        <a:srgbClr val="D254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FAD63D98B3544FBDA267899195AD7B" ma:contentTypeVersion="6" ma:contentTypeDescription="Create a new document." ma:contentTypeScope="" ma:versionID="1e115c232b438bf445d00aaf7f70ad11">
  <xsd:schema xmlns:xsd="http://www.w3.org/2001/XMLSchema" xmlns:xs="http://www.w3.org/2001/XMLSchema" xmlns:p="http://schemas.microsoft.com/office/2006/metadata/properties" xmlns:ns2="2b5b8bb5-8253-4a5a-8f0a-96a2a3a42611" xmlns:ns3="0971281a-ba94-4cc2-ad20-4bf10e9e7cf2" targetNamespace="http://schemas.microsoft.com/office/2006/metadata/properties" ma:root="true" ma:fieldsID="339d343734dd34ae62d99eb7b849d07d" ns2:_="" ns3:_="">
    <xsd:import namespace="2b5b8bb5-8253-4a5a-8f0a-96a2a3a42611"/>
    <xsd:import namespace="0971281a-ba94-4cc2-ad20-4bf10e9e7c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5b8bb5-8253-4a5a-8f0a-96a2a3a426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71281a-ba94-4cc2-ad20-4bf10e9e7cf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971281a-ba94-4cc2-ad20-4bf10e9e7cf2">
      <UserInfo>
        <DisplayName>Cecily Yeung (UK)</DisplayName>
        <AccountId>67</AccountId>
        <AccountType/>
      </UserInfo>
      <UserInfo>
        <DisplayName>Thomas McIntyre (UK)</DisplayName>
        <AccountId>39</AccountId>
        <AccountType/>
      </UserInfo>
      <UserInfo>
        <DisplayName>Rachel Jacklin (UK)</DisplayName>
        <AccountId>574</AccountId>
        <AccountType/>
      </UserInfo>
      <UserInfo>
        <DisplayName>Kevin Randle (UK)</DisplayName>
        <AccountId>15</AccountId>
        <AccountType/>
      </UserInfo>
      <UserInfo>
        <DisplayName>Alan Houston (UK)</DisplayName>
        <AccountId>924</AccountId>
        <AccountType/>
      </UserInfo>
      <UserInfo>
        <DisplayName>CLAUDIA ZEOLLA (UK)</DisplayName>
        <AccountId>202</AccountId>
        <AccountType/>
      </UserInfo>
      <UserInfo>
        <DisplayName>Neil McIntyre (UK)</DisplayName>
        <AccountId>578</AccountId>
        <AccountType/>
      </UserInfo>
      <UserInfo>
        <DisplayName>Christopher SixSmith (UK)</DisplayName>
        <AccountId>504</AccountId>
        <AccountType/>
      </UserInfo>
    </SharedWithUsers>
  </documentManagement>
</p:properties>
</file>

<file path=customXml/itemProps1.xml><?xml version="1.0" encoding="utf-8"?>
<ds:datastoreItem xmlns:ds="http://schemas.openxmlformats.org/officeDocument/2006/customXml" ds:itemID="{96DAEF30-3E7F-41EF-889A-B1997D0652AF}">
  <ds:schemaRefs>
    <ds:schemaRef ds:uri="http://schemas.microsoft.com/sharepoint/v3/contenttype/forms"/>
  </ds:schemaRefs>
</ds:datastoreItem>
</file>

<file path=customXml/itemProps2.xml><?xml version="1.0" encoding="utf-8"?>
<ds:datastoreItem xmlns:ds="http://schemas.openxmlformats.org/officeDocument/2006/customXml" ds:itemID="{E6E06585-E6D6-422F-89C1-D6AB84BE2384}">
  <ds:schemaRefs>
    <ds:schemaRef ds:uri="0971281a-ba94-4cc2-ad20-4bf10e9e7cf2"/>
    <ds:schemaRef ds:uri="2b5b8bb5-8253-4a5a-8f0a-96a2a3a426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F3A0EB8-0776-48EF-92EB-22602BB5CB18}">
  <ds:schemaRefs>
    <ds:schemaRef ds:uri="0971281a-ba94-4cc2-ad20-4bf10e9e7cf2"/>
    <ds:schemaRef ds:uri="2b5b8bb5-8253-4a5a-8f0a-96a2a3a426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4368</Words>
  <Application>Microsoft Office PowerPoint</Application>
  <PresentationFormat>Widescreen</PresentationFormat>
  <Paragraphs>750</Paragraphs>
  <Slides>22</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Calibri Light</vt:lpstr>
      <vt:lpstr>Calibri,Sans-Serif</vt:lpstr>
      <vt:lpstr>1_Office Theme</vt:lpstr>
      <vt:lpstr>RSA_PPT_Tier1</vt:lpstr>
      <vt:lpstr>RSA_PPT_Tier1</vt:lpstr>
      <vt:lpstr>PowerPoint Presentation</vt:lpstr>
      <vt:lpstr>Agenda</vt:lpstr>
      <vt:lpstr>Introduction </vt:lpstr>
      <vt:lpstr>1.1) Consumer Duty: Overview</vt:lpstr>
      <vt:lpstr>1.2) Consumer Duty: RSA approach to Consumer Duty</vt:lpstr>
      <vt:lpstr>1.2) Consumer Duty: RSA approach to Consumer Duty</vt:lpstr>
      <vt:lpstr>2) Consumer Duty - Roles and Responsibilities: Cross Cutting</vt:lpstr>
      <vt:lpstr>3.1) Consumer Duty - Roles and Responsibilities: Customer Understanding</vt:lpstr>
      <vt:lpstr>3.2) Consumer Duty - Roles and Responsibilities: Customer Understanding</vt:lpstr>
      <vt:lpstr>3.3) Consumer Duty - Roles and Responsibilities: Customer Understanding</vt:lpstr>
      <vt:lpstr>3.4) Consumer Duty-  Roles and Responsibilities: Customer Understanding </vt:lpstr>
      <vt:lpstr>3.5) Consumer Duty - Roles and Responsibilities: Customer Understanding</vt:lpstr>
      <vt:lpstr>3.5) Consumer Duty - Roles and Responsibilities: Customer Understanding</vt:lpstr>
      <vt:lpstr>3.6) Consumer Duty - Roles and Responsibilities: Customer Understanding</vt:lpstr>
      <vt:lpstr>3.6) Consumer Duty - Roles and Responsibilities: Customer Understanding</vt:lpstr>
      <vt:lpstr> 4.1) Consumer Duty - Roles and Responsibilities: Customer Support</vt:lpstr>
      <vt:lpstr> 4.1) Consumer Duty - Roles and Responsibilities: Customer Support</vt:lpstr>
      <vt:lpstr>4.2) Consumer Duty - Roles and Responsibilities: Customer Support</vt:lpstr>
      <vt:lpstr> 4.2) Consumer Duty - Roles and Responsibilities: Customer Support</vt:lpstr>
      <vt:lpstr>5) Consumer Duty - Roles and Responsibilities: Management Information</vt:lpstr>
      <vt:lpstr>5) Consumer Duty - Roles and Responsibilities: Management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Ball (UK)</dc:creator>
  <cp:lastModifiedBy>Christopher SixSmith (UK)</cp:lastModifiedBy>
  <cp:revision>2</cp:revision>
  <dcterms:created xsi:type="dcterms:W3CDTF">2022-10-03T09:47:25Z</dcterms:created>
  <dcterms:modified xsi:type="dcterms:W3CDTF">2023-05-10T12:19:06Z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0x01010040FAD63D98B3544FBDA267899195AD7B</vt:lpwstr>
  </property>
  <property fmtid="{D5CDD505-2E9C-101B-9397-08002B2CF9AE}" pid="3" name="MSIP_Label_8cc5c044-0d2c-4cd1-808a-3d5cb5e9d483_Enabled">
    <vt:lpwstr>true</vt:lpwstr>
  </property>
  <property fmtid="{D5CDD505-2E9C-101B-9397-08002B2CF9AE}" pid="4" name="MSIP_Label_8cc5c044-0d2c-4cd1-808a-3d5cb5e9d483_SetDate">
    <vt:lpwstr>2022-12-07T14:18:40Z</vt:lpwstr>
  </property>
  <property fmtid="{D5CDD505-2E9C-101B-9397-08002B2CF9AE}" pid="5" name="MSIP_Label_8cc5c044-0d2c-4cd1-808a-3d5cb5e9d483_Method">
    <vt:lpwstr>Standard</vt:lpwstr>
  </property>
  <property fmtid="{D5CDD505-2E9C-101B-9397-08002B2CF9AE}" pid="6" name="MSIP_Label_8cc5c044-0d2c-4cd1-808a-3d5cb5e9d483_Name">
    <vt:lpwstr>Internal C2</vt:lpwstr>
  </property>
  <property fmtid="{D5CDD505-2E9C-101B-9397-08002B2CF9AE}" pid="7" name="MSIP_Label_8cc5c044-0d2c-4cd1-808a-3d5cb5e9d483_SiteId">
    <vt:lpwstr>4dc567e4-2b82-4a00-bcdb-f1f6782a0f6e</vt:lpwstr>
  </property>
  <property fmtid="{D5CDD505-2E9C-101B-9397-08002B2CF9AE}" pid="8" name="MSIP_Label_8cc5c044-0d2c-4cd1-808a-3d5cb5e9d483_ActionId">
    <vt:lpwstr>18396147-76dd-47c9-8504-728afd4938ee</vt:lpwstr>
  </property>
  <property fmtid="{D5CDD505-2E9C-101B-9397-08002B2CF9AE}" pid="9" name="MSIP_Label_8cc5c044-0d2c-4cd1-808a-3d5cb5e9d483_ContentBits">
    <vt:lpwstr>0</vt:lpwstr>
  </property>
</Properties>
</file>